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6" r:id="rId2"/>
    <p:sldId id="265" r:id="rId3"/>
    <p:sldId id="271" r:id="rId4"/>
    <p:sldId id="266" r:id="rId5"/>
    <p:sldId id="275" r:id="rId6"/>
    <p:sldId id="276" r:id="rId7"/>
    <p:sldId id="273" r:id="rId8"/>
    <p:sldId id="277" r:id="rId9"/>
    <p:sldId id="268" r:id="rId10"/>
    <p:sldId id="259" r:id="rId11"/>
    <p:sldId id="282" r:id="rId12"/>
    <p:sldId id="278" r:id="rId13"/>
    <p:sldId id="279" r:id="rId14"/>
    <p:sldId id="281" r:id="rId15"/>
    <p:sldId id="283" r:id="rId16"/>
    <p:sldId id="269" r:id="rId17"/>
    <p:sldId id="270" r:id="rId18"/>
    <p:sldId id="285" r:id="rId19"/>
    <p:sldId id="28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BA42C"/>
    <a:srgbClr val="EE8E00"/>
    <a:srgbClr val="DE7400"/>
    <a:srgbClr val="4E86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5401" autoAdjust="0"/>
  </p:normalViewPr>
  <p:slideViewPr>
    <p:cSldViewPr>
      <p:cViewPr varScale="1">
        <p:scale>
          <a:sx n="71" d="100"/>
          <a:sy n="71" d="100"/>
        </p:scale>
        <p:origin x="-1026" y="-9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2FD61-A24F-40E7-BDC6-3783EA93BA9C}" type="doc">
      <dgm:prSet loTypeId="urn:microsoft.com/office/officeart/2005/8/layout/hierarchy4" loCatId="hierarchy" qsTypeId="urn:microsoft.com/office/officeart/2005/8/quickstyle/simple1#7" qsCatId="simple" csTypeId="urn:microsoft.com/office/officeart/2005/8/colors/colorful5" csCatId="colorful" phldr="1"/>
      <dgm:spPr/>
      <dgm:t>
        <a:bodyPr/>
        <a:lstStyle/>
        <a:p>
          <a:endParaRPr lang="en-US"/>
        </a:p>
      </dgm:t>
    </dgm:pt>
    <dgm:pt modelId="{A8EC527E-A302-4FAC-B220-8270620FDC74}">
      <dgm:prSet phldrT="[Text]"/>
      <dgm:spPr/>
      <dgm:t>
        <a:bodyPr/>
        <a:lstStyle/>
        <a:p>
          <a:r>
            <a:rPr lang="en-US" dirty="0" err="1" smtClean="0">
              <a:latin typeface="Comic Sans MS" panose="030F0702030302020204" pitchFamily="66" charset="0"/>
            </a:rPr>
            <a:t>Seveso</a:t>
          </a:r>
          <a:r>
            <a:rPr lang="en-US" dirty="0" smtClean="0">
              <a:latin typeface="Comic Sans MS" panose="030F0702030302020204" pitchFamily="66" charset="0"/>
            </a:rPr>
            <a:t> objectives</a:t>
          </a:r>
          <a:endParaRPr lang="en-US" dirty="0">
            <a:latin typeface="Comic Sans MS" panose="030F0702030302020204" pitchFamily="66" charset="0"/>
          </a:endParaRPr>
        </a:p>
      </dgm:t>
    </dgm:pt>
    <dgm:pt modelId="{25158B8B-690D-4770-818E-C0463FA53E57}" type="parTrans" cxnId="{9AB924F2-CC93-49C1-9FBD-788F47BF99E6}">
      <dgm:prSet/>
      <dgm:spPr/>
      <dgm:t>
        <a:bodyPr/>
        <a:lstStyle/>
        <a:p>
          <a:endParaRPr lang="en-US">
            <a:latin typeface="Comic Sans MS" panose="030F0702030302020204" pitchFamily="66" charset="0"/>
          </a:endParaRPr>
        </a:p>
      </dgm:t>
    </dgm:pt>
    <dgm:pt modelId="{E389F01C-063F-493C-9390-26694CD8A3FC}" type="sibTrans" cxnId="{9AB924F2-CC93-49C1-9FBD-788F47BF99E6}">
      <dgm:prSet/>
      <dgm:spPr/>
      <dgm:t>
        <a:bodyPr/>
        <a:lstStyle/>
        <a:p>
          <a:endParaRPr lang="en-US">
            <a:latin typeface="Comic Sans MS" panose="030F0702030302020204" pitchFamily="66" charset="0"/>
          </a:endParaRPr>
        </a:p>
      </dgm:t>
    </dgm:pt>
    <dgm:pt modelId="{72EFB1EA-04E9-4123-ABB8-2900108AE31E}">
      <dgm:prSet phldrT="[Text]"/>
      <dgm:spPr>
        <a:solidFill>
          <a:schemeClr val="accent3"/>
        </a:solidFill>
      </dgm:spPr>
      <dgm:t>
        <a:bodyPr/>
        <a:lstStyle/>
        <a:p>
          <a:r>
            <a:rPr lang="en-US" i="0" dirty="0" smtClean="0">
              <a:latin typeface="Comic Sans MS" panose="030F0702030302020204" pitchFamily="66" charset="0"/>
            </a:rPr>
            <a:t>Prevent major accidents </a:t>
          </a:r>
          <a:endParaRPr lang="en-US" dirty="0">
            <a:latin typeface="Comic Sans MS" panose="030F0702030302020204" pitchFamily="66" charset="0"/>
          </a:endParaRPr>
        </a:p>
      </dgm:t>
    </dgm:pt>
    <dgm:pt modelId="{EB359AD9-3DB6-41E1-9B28-D934C288E006}" type="parTrans" cxnId="{F3F1F59A-3189-4ED7-B390-1781BD4F2ED4}">
      <dgm:prSet/>
      <dgm:spPr/>
      <dgm:t>
        <a:bodyPr/>
        <a:lstStyle/>
        <a:p>
          <a:endParaRPr lang="en-US">
            <a:latin typeface="Comic Sans MS" panose="030F0702030302020204" pitchFamily="66" charset="0"/>
          </a:endParaRPr>
        </a:p>
      </dgm:t>
    </dgm:pt>
    <dgm:pt modelId="{07C06837-EF28-4C44-98C2-DC3F6FA0539B}" type="sibTrans" cxnId="{F3F1F59A-3189-4ED7-B390-1781BD4F2ED4}">
      <dgm:prSet/>
      <dgm:spPr/>
      <dgm:t>
        <a:bodyPr/>
        <a:lstStyle/>
        <a:p>
          <a:endParaRPr lang="en-US">
            <a:latin typeface="Comic Sans MS" panose="030F0702030302020204" pitchFamily="66" charset="0"/>
          </a:endParaRPr>
        </a:p>
      </dgm:t>
    </dgm:pt>
    <dgm:pt modelId="{EEE2DD98-9989-4F96-ADFA-23D702900A83}">
      <dgm:prSet phldrT="[Text]" custT="1"/>
      <dgm:spPr>
        <a:solidFill>
          <a:schemeClr val="accent3">
            <a:lumMod val="60000"/>
            <a:lumOff val="40000"/>
          </a:schemeClr>
        </a:solidFill>
      </dgm:spPr>
      <dgm:t>
        <a:bodyPr/>
        <a:lstStyle/>
        <a:p>
          <a:r>
            <a:rPr lang="en-GB" sz="1600" b="0" dirty="0" smtClean="0">
              <a:solidFill>
                <a:schemeClr val="tx1"/>
              </a:solidFill>
              <a:latin typeface="Comic Sans MS" panose="030F0702030302020204" pitchFamily="66" charset="0"/>
            </a:rPr>
            <a:t>Safety Management </a:t>
          </a:r>
          <a:endParaRPr lang="en-US" sz="1600" dirty="0">
            <a:solidFill>
              <a:schemeClr val="tx1"/>
            </a:solidFill>
            <a:latin typeface="Comic Sans MS" panose="030F0702030302020204" pitchFamily="66" charset="0"/>
          </a:endParaRPr>
        </a:p>
      </dgm:t>
    </dgm:pt>
    <dgm:pt modelId="{911247DE-76BA-48A7-BB66-713A5A9863CE}" type="parTrans" cxnId="{D8130B73-DEB1-478A-B6C9-C7932D3032B2}">
      <dgm:prSet/>
      <dgm:spPr/>
      <dgm:t>
        <a:bodyPr/>
        <a:lstStyle/>
        <a:p>
          <a:endParaRPr lang="en-US">
            <a:latin typeface="Comic Sans MS" panose="030F0702030302020204" pitchFamily="66" charset="0"/>
          </a:endParaRPr>
        </a:p>
      </dgm:t>
    </dgm:pt>
    <dgm:pt modelId="{83F4D9AB-915A-45EB-B9C7-F2EA6FCB7E03}" type="sibTrans" cxnId="{D8130B73-DEB1-478A-B6C9-C7932D3032B2}">
      <dgm:prSet/>
      <dgm:spPr/>
      <dgm:t>
        <a:bodyPr/>
        <a:lstStyle/>
        <a:p>
          <a:endParaRPr lang="en-US">
            <a:latin typeface="Comic Sans MS" panose="030F0702030302020204" pitchFamily="66" charset="0"/>
          </a:endParaRPr>
        </a:p>
      </dgm:t>
    </dgm:pt>
    <dgm:pt modelId="{D42966CA-EC49-4CD5-84BF-35F1ED2D91F3}">
      <dgm:prSet phldrT="[Text]" custT="1"/>
      <dgm:spPr>
        <a:gradFill flip="none" rotWithShape="1">
          <a:gsLst>
            <a:gs pos="0">
              <a:schemeClr val="accent3"/>
            </a:gs>
            <a:gs pos="100000">
              <a:schemeClr val="accent2"/>
            </a:gs>
          </a:gsLst>
          <a:lin ang="0" scaled="1"/>
          <a:tileRect/>
        </a:gradFill>
      </dgm:spPr>
      <dgm:t>
        <a:bodyPr/>
        <a:lstStyle/>
        <a:p>
          <a:r>
            <a:rPr lang="fr-BE" sz="1600" b="1" dirty="0" smtClean="0">
              <a:solidFill>
                <a:srgbClr val="C00000"/>
              </a:solidFill>
              <a:latin typeface="Comic Sans MS" panose="030F0702030302020204" pitchFamily="66" charset="0"/>
            </a:rPr>
            <a:t>Land use Planning </a:t>
          </a:r>
          <a:endParaRPr lang="en-US" sz="1600" b="1" dirty="0">
            <a:solidFill>
              <a:srgbClr val="C00000"/>
            </a:solidFill>
            <a:latin typeface="Comic Sans MS" panose="030F0702030302020204" pitchFamily="66" charset="0"/>
          </a:endParaRPr>
        </a:p>
      </dgm:t>
    </dgm:pt>
    <dgm:pt modelId="{DAD68053-B52B-47BB-8F53-5FF8649A9B9A}" type="parTrans" cxnId="{71638AF4-5C1A-4ACB-A5EE-F4639B6BA8F1}">
      <dgm:prSet/>
      <dgm:spPr/>
      <dgm:t>
        <a:bodyPr/>
        <a:lstStyle/>
        <a:p>
          <a:endParaRPr lang="en-US">
            <a:latin typeface="Comic Sans MS" panose="030F0702030302020204" pitchFamily="66" charset="0"/>
          </a:endParaRPr>
        </a:p>
      </dgm:t>
    </dgm:pt>
    <dgm:pt modelId="{6F1D550E-DA33-4100-B22D-E57D407F1644}" type="sibTrans" cxnId="{71638AF4-5C1A-4ACB-A5EE-F4639B6BA8F1}">
      <dgm:prSet/>
      <dgm:spPr/>
      <dgm:t>
        <a:bodyPr/>
        <a:lstStyle/>
        <a:p>
          <a:endParaRPr lang="en-US">
            <a:latin typeface="Comic Sans MS" panose="030F0702030302020204" pitchFamily="66" charset="0"/>
          </a:endParaRPr>
        </a:p>
      </dgm:t>
    </dgm:pt>
    <dgm:pt modelId="{7ACECBF9-7764-4BB4-9F5F-0C56E1CDADD8}">
      <dgm:prSet phldrT="[Text]"/>
      <dgm:spPr>
        <a:solidFill>
          <a:schemeClr val="accent2"/>
        </a:solidFill>
      </dgm:spPr>
      <dgm:t>
        <a:bodyPr/>
        <a:lstStyle/>
        <a:p>
          <a:r>
            <a:rPr lang="en-US" i="0" dirty="0" smtClean="0">
              <a:latin typeface="Comic Sans MS" panose="030F0702030302020204" pitchFamily="66" charset="0"/>
            </a:rPr>
            <a:t>Limit consequences on human health and  environment</a:t>
          </a:r>
          <a:endParaRPr lang="en-US" dirty="0">
            <a:latin typeface="Comic Sans MS" panose="030F0702030302020204" pitchFamily="66" charset="0"/>
          </a:endParaRPr>
        </a:p>
      </dgm:t>
    </dgm:pt>
    <dgm:pt modelId="{8560EA3F-2F00-417D-8D09-78D7EF6FD00E}" type="parTrans" cxnId="{E554F361-B937-43AA-9A42-2BAD0AD23B30}">
      <dgm:prSet/>
      <dgm:spPr/>
      <dgm:t>
        <a:bodyPr/>
        <a:lstStyle/>
        <a:p>
          <a:endParaRPr lang="en-US">
            <a:latin typeface="Comic Sans MS" panose="030F0702030302020204" pitchFamily="66" charset="0"/>
          </a:endParaRPr>
        </a:p>
      </dgm:t>
    </dgm:pt>
    <dgm:pt modelId="{55B94701-5015-448C-B39A-E1D8D1D8B8A2}" type="sibTrans" cxnId="{E554F361-B937-43AA-9A42-2BAD0AD23B30}">
      <dgm:prSet/>
      <dgm:spPr/>
      <dgm:t>
        <a:bodyPr/>
        <a:lstStyle/>
        <a:p>
          <a:endParaRPr lang="en-US">
            <a:latin typeface="Comic Sans MS" panose="030F0702030302020204" pitchFamily="66" charset="0"/>
          </a:endParaRPr>
        </a:p>
      </dgm:t>
    </dgm:pt>
    <dgm:pt modelId="{7255C043-846F-4F2C-914A-5251DD84A905}">
      <dgm:prSet phldrT="[Text]" custT="1"/>
      <dgm:spPr>
        <a:solidFill>
          <a:schemeClr val="accent2">
            <a:lumMod val="60000"/>
            <a:lumOff val="40000"/>
          </a:schemeClr>
        </a:solidFill>
      </dgm:spPr>
      <dgm:t>
        <a:bodyPr/>
        <a:lstStyle/>
        <a:p>
          <a:r>
            <a:rPr lang="en-US" sz="1600" dirty="0" smtClean="0">
              <a:latin typeface="Comic Sans MS" panose="030F0702030302020204" pitchFamily="66" charset="0"/>
            </a:rPr>
            <a:t>Emergency planning</a:t>
          </a:r>
          <a:endParaRPr lang="en-US" sz="1600" dirty="0">
            <a:latin typeface="Comic Sans MS" panose="030F0702030302020204" pitchFamily="66" charset="0"/>
          </a:endParaRPr>
        </a:p>
      </dgm:t>
    </dgm:pt>
    <dgm:pt modelId="{29D4AAF1-B361-4799-BF7E-22C4EE327F7D}" type="parTrans" cxnId="{A94A413D-4B0B-4A62-8DD0-4629ABB2AAE7}">
      <dgm:prSet/>
      <dgm:spPr/>
      <dgm:t>
        <a:bodyPr/>
        <a:lstStyle/>
        <a:p>
          <a:endParaRPr lang="en-US">
            <a:latin typeface="Comic Sans MS" panose="030F0702030302020204" pitchFamily="66" charset="0"/>
          </a:endParaRPr>
        </a:p>
      </dgm:t>
    </dgm:pt>
    <dgm:pt modelId="{6F2C8452-6CF4-465C-8470-4C169786E85A}" type="sibTrans" cxnId="{A94A413D-4B0B-4A62-8DD0-4629ABB2AAE7}">
      <dgm:prSet/>
      <dgm:spPr/>
      <dgm:t>
        <a:bodyPr/>
        <a:lstStyle/>
        <a:p>
          <a:endParaRPr lang="en-US">
            <a:latin typeface="Comic Sans MS" panose="030F0702030302020204" pitchFamily="66" charset="0"/>
          </a:endParaRPr>
        </a:p>
      </dgm:t>
    </dgm:pt>
    <dgm:pt modelId="{0551EBA3-64EB-45D7-8FF2-F6EDFF97B752}">
      <dgm:prSet custT="1"/>
      <dgm:spPr>
        <a:solidFill>
          <a:schemeClr val="accent3">
            <a:lumMod val="60000"/>
            <a:lumOff val="40000"/>
          </a:schemeClr>
        </a:solidFill>
      </dgm:spPr>
      <dgm:t>
        <a:bodyPr/>
        <a:lstStyle/>
        <a:p>
          <a:r>
            <a:rPr lang="en-US" sz="1600" dirty="0" smtClean="0">
              <a:solidFill>
                <a:schemeClr val="tx1"/>
              </a:solidFill>
              <a:latin typeface="Comic Sans MS" panose="030F0702030302020204" pitchFamily="66" charset="0"/>
            </a:rPr>
            <a:t>Inspection</a:t>
          </a:r>
          <a:endParaRPr lang="en-US" sz="1600" dirty="0">
            <a:solidFill>
              <a:schemeClr val="tx1"/>
            </a:solidFill>
            <a:latin typeface="Comic Sans MS" panose="030F0702030302020204" pitchFamily="66" charset="0"/>
          </a:endParaRPr>
        </a:p>
      </dgm:t>
    </dgm:pt>
    <dgm:pt modelId="{20733B6C-E287-4182-AA84-5621AD7140BF}" type="parTrans" cxnId="{CDA15EBA-6781-4798-AE1D-08AA925C2655}">
      <dgm:prSet/>
      <dgm:spPr/>
      <dgm:t>
        <a:bodyPr/>
        <a:lstStyle/>
        <a:p>
          <a:endParaRPr lang="en-US">
            <a:latin typeface="Comic Sans MS" panose="030F0702030302020204" pitchFamily="66" charset="0"/>
          </a:endParaRPr>
        </a:p>
      </dgm:t>
    </dgm:pt>
    <dgm:pt modelId="{E9057383-FD25-46BD-8545-C662E2BCBE36}" type="sibTrans" cxnId="{CDA15EBA-6781-4798-AE1D-08AA925C2655}">
      <dgm:prSet/>
      <dgm:spPr/>
      <dgm:t>
        <a:bodyPr/>
        <a:lstStyle/>
        <a:p>
          <a:endParaRPr lang="en-US">
            <a:latin typeface="Comic Sans MS" panose="030F0702030302020204" pitchFamily="66" charset="0"/>
          </a:endParaRPr>
        </a:p>
      </dgm:t>
    </dgm:pt>
    <dgm:pt modelId="{BA020DDA-D611-4042-A7B9-F700172253A7}">
      <dgm:prSet custT="1"/>
      <dgm:spPr>
        <a:solidFill>
          <a:schemeClr val="accent2">
            <a:lumMod val="60000"/>
            <a:lumOff val="40000"/>
          </a:schemeClr>
        </a:solidFill>
      </dgm:spPr>
      <dgm:t>
        <a:bodyPr/>
        <a:lstStyle/>
        <a:p>
          <a:r>
            <a:rPr lang="en-US" sz="1600" dirty="0" smtClean="0">
              <a:latin typeface="Comic Sans MS" panose="030F0702030302020204" pitchFamily="66" charset="0"/>
            </a:rPr>
            <a:t>Information to the public</a:t>
          </a:r>
          <a:endParaRPr lang="en-US" sz="1600" dirty="0">
            <a:latin typeface="Comic Sans MS" panose="030F0702030302020204" pitchFamily="66" charset="0"/>
          </a:endParaRPr>
        </a:p>
      </dgm:t>
    </dgm:pt>
    <dgm:pt modelId="{7357C35E-A1CB-4BC2-8969-D0EA9DB0882B}" type="parTrans" cxnId="{1FBE531A-C0DB-433E-A68C-BC12AF8CA705}">
      <dgm:prSet/>
      <dgm:spPr/>
      <dgm:t>
        <a:bodyPr/>
        <a:lstStyle/>
        <a:p>
          <a:endParaRPr lang="en-US">
            <a:latin typeface="Comic Sans MS" panose="030F0702030302020204" pitchFamily="66" charset="0"/>
          </a:endParaRPr>
        </a:p>
      </dgm:t>
    </dgm:pt>
    <dgm:pt modelId="{5961166C-0605-47B3-94B8-69FEA663FC3C}" type="sibTrans" cxnId="{1FBE531A-C0DB-433E-A68C-BC12AF8CA705}">
      <dgm:prSet/>
      <dgm:spPr/>
      <dgm:t>
        <a:bodyPr/>
        <a:lstStyle/>
        <a:p>
          <a:endParaRPr lang="en-US">
            <a:latin typeface="Comic Sans MS" panose="030F0702030302020204" pitchFamily="66" charset="0"/>
          </a:endParaRPr>
        </a:p>
      </dgm:t>
    </dgm:pt>
    <dgm:pt modelId="{3CCB3BA6-D597-48A7-B729-8D761AA0602F}" type="pres">
      <dgm:prSet presAssocID="{7A42FD61-A24F-40E7-BDC6-3783EA93BA9C}" presName="Name0" presStyleCnt="0">
        <dgm:presLayoutVars>
          <dgm:chPref val="1"/>
          <dgm:dir/>
          <dgm:animOne val="branch"/>
          <dgm:animLvl val="lvl"/>
          <dgm:resizeHandles/>
        </dgm:presLayoutVars>
      </dgm:prSet>
      <dgm:spPr/>
      <dgm:t>
        <a:bodyPr/>
        <a:lstStyle/>
        <a:p>
          <a:endParaRPr lang="en-US"/>
        </a:p>
      </dgm:t>
    </dgm:pt>
    <dgm:pt modelId="{85AA7921-227A-4BEC-9051-79F05DE7914A}" type="pres">
      <dgm:prSet presAssocID="{A8EC527E-A302-4FAC-B220-8270620FDC74}" presName="vertOne" presStyleCnt="0"/>
      <dgm:spPr/>
      <dgm:t>
        <a:bodyPr/>
        <a:lstStyle/>
        <a:p>
          <a:endParaRPr lang="en-US"/>
        </a:p>
      </dgm:t>
    </dgm:pt>
    <dgm:pt modelId="{F73B1E89-4D69-4393-AF7E-ADE44E7ADDD5}" type="pres">
      <dgm:prSet presAssocID="{A8EC527E-A302-4FAC-B220-8270620FDC74}" presName="txOne" presStyleLbl="node0" presStyleIdx="0" presStyleCnt="1" custLinFactNeighborY="-189">
        <dgm:presLayoutVars>
          <dgm:chPref val="3"/>
        </dgm:presLayoutVars>
      </dgm:prSet>
      <dgm:spPr/>
      <dgm:t>
        <a:bodyPr/>
        <a:lstStyle/>
        <a:p>
          <a:endParaRPr lang="en-US"/>
        </a:p>
      </dgm:t>
    </dgm:pt>
    <dgm:pt modelId="{454B7394-C508-4E84-BD0B-5D1265362F87}" type="pres">
      <dgm:prSet presAssocID="{A8EC527E-A302-4FAC-B220-8270620FDC74}" presName="parTransOne" presStyleCnt="0"/>
      <dgm:spPr/>
      <dgm:t>
        <a:bodyPr/>
        <a:lstStyle/>
        <a:p>
          <a:endParaRPr lang="en-US"/>
        </a:p>
      </dgm:t>
    </dgm:pt>
    <dgm:pt modelId="{7DE0BD25-B9E7-4D78-876F-50EF48BDE93F}" type="pres">
      <dgm:prSet presAssocID="{A8EC527E-A302-4FAC-B220-8270620FDC74}" presName="horzOne" presStyleCnt="0"/>
      <dgm:spPr/>
      <dgm:t>
        <a:bodyPr/>
        <a:lstStyle/>
        <a:p>
          <a:endParaRPr lang="en-US"/>
        </a:p>
      </dgm:t>
    </dgm:pt>
    <dgm:pt modelId="{8F961F39-77DD-47D5-82D5-1BD59CCDC934}" type="pres">
      <dgm:prSet presAssocID="{72EFB1EA-04E9-4123-ABB8-2900108AE31E}" presName="vertTwo" presStyleCnt="0"/>
      <dgm:spPr/>
      <dgm:t>
        <a:bodyPr/>
        <a:lstStyle/>
        <a:p>
          <a:endParaRPr lang="en-US"/>
        </a:p>
      </dgm:t>
    </dgm:pt>
    <dgm:pt modelId="{B57D56F8-B212-424B-985C-7B0871D16BBD}" type="pres">
      <dgm:prSet presAssocID="{72EFB1EA-04E9-4123-ABB8-2900108AE31E}" presName="txTwo" presStyleLbl="node2" presStyleIdx="0" presStyleCnt="2" custScaleX="85803" custScaleY="81956" custLinFactNeighborX="-6343">
        <dgm:presLayoutVars>
          <dgm:chPref val="3"/>
        </dgm:presLayoutVars>
      </dgm:prSet>
      <dgm:spPr/>
      <dgm:t>
        <a:bodyPr/>
        <a:lstStyle/>
        <a:p>
          <a:endParaRPr lang="en-US"/>
        </a:p>
      </dgm:t>
    </dgm:pt>
    <dgm:pt modelId="{37EC186E-52B7-4EA0-94A3-015F1733E1BA}" type="pres">
      <dgm:prSet presAssocID="{72EFB1EA-04E9-4123-ABB8-2900108AE31E}" presName="parTransTwo" presStyleCnt="0"/>
      <dgm:spPr/>
      <dgm:t>
        <a:bodyPr/>
        <a:lstStyle/>
        <a:p>
          <a:endParaRPr lang="en-US"/>
        </a:p>
      </dgm:t>
    </dgm:pt>
    <dgm:pt modelId="{E65FC912-C8C8-44BC-8F6E-CC19F55EF757}" type="pres">
      <dgm:prSet presAssocID="{72EFB1EA-04E9-4123-ABB8-2900108AE31E}" presName="horzTwo" presStyleCnt="0"/>
      <dgm:spPr/>
      <dgm:t>
        <a:bodyPr/>
        <a:lstStyle/>
        <a:p>
          <a:endParaRPr lang="en-US"/>
        </a:p>
      </dgm:t>
    </dgm:pt>
    <dgm:pt modelId="{765A81BD-1585-48CF-B12A-1D9E426C8DFA}" type="pres">
      <dgm:prSet presAssocID="{EEE2DD98-9989-4F96-ADFA-23D702900A83}" presName="vertThree" presStyleCnt="0"/>
      <dgm:spPr/>
      <dgm:t>
        <a:bodyPr/>
        <a:lstStyle/>
        <a:p>
          <a:endParaRPr lang="en-US"/>
        </a:p>
      </dgm:t>
    </dgm:pt>
    <dgm:pt modelId="{4087A7C5-3E0E-4592-8308-02794E1A4618}" type="pres">
      <dgm:prSet presAssocID="{EEE2DD98-9989-4F96-ADFA-23D702900A83}" presName="txThree" presStyleLbl="node3" presStyleIdx="0" presStyleCnt="5" custScaleX="77178" custScaleY="74077">
        <dgm:presLayoutVars>
          <dgm:chPref val="3"/>
        </dgm:presLayoutVars>
      </dgm:prSet>
      <dgm:spPr/>
      <dgm:t>
        <a:bodyPr/>
        <a:lstStyle/>
        <a:p>
          <a:endParaRPr lang="en-US"/>
        </a:p>
      </dgm:t>
    </dgm:pt>
    <dgm:pt modelId="{B837FFD9-0BEA-47DC-8947-15965F3E5BC4}" type="pres">
      <dgm:prSet presAssocID="{EEE2DD98-9989-4F96-ADFA-23D702900A83}" presName="horzThree" presStyleCnt="0"/>
      <dgm:spPr/>
      <dgm:t>
        <a:bodyPr/>
        <a:lstStyle/>
        <a:p>
          <a:endParaRPr lang="en-US"/>
        </a:p>
      </dgm:t>
    </dgm:pt>
    <dgm:pt modelId="{E7706AC2-AD9F-4524-9B3D-4C63F1CE9AFD}" type="pres">
      <dgm:prSet presAssocID="{83F4D9AB-915A-45EB-B9C7-F2EA6FCB7E03}" presName="sibSpaceThree" presStyleCnt="0"/>
      <dgm:spPr/>
      <dgm:t>
        <a:bodyPr/>
        <a:lstStyle/>
        <a:p>
          <a:endParaRPr lang="en-US"/>
        </a:p>
      </dgm:t>
    </dgm:pt>
    <dgm:pt modelId="{3EC4C76D-2BB9-4B39-9938-7132A9D7A91B}" type="pres">
      <dgm:prSet presAssocID="{D42966CA-EC49-4CD5-84BF-35F1ED2D91F3}" presName="vertThree" presStyleCnt="0"/>
      <dgm:spPr/>
      <dgm:t>
        <a:bodyPr/>
        <a:lstStyle/>
        <a:p>
          <a:endParaRPr lang="en-US"/>
        </a:p>
      </dgm:t>
    </dgm:pt>
    <dgm:pt modelId="{695F73E0-F641-4574-8157-E81B82DF5BC3}" type="pres">
      <dgm:prSet presAssocID="{D42966CA-EC49-4CD5-84BF-35F1ED2D91F3}" presName="txThree" presStyleLbl="node3" presStyleIdx="1" presStyleCnt="5" custScaleX="76009" custScaleY="67092" custLinFactNeighborX="99823" custLinFactNeighborY="4898">
        <dgm:presLayoutVars>
          <dgm:chPref val="3"/>
        </dgm:presLayoutVars>
      </dgm:prSet>
      <dgm:spPr/>
      <dgm:t>
        <a:bodyPr/>
        <a:lstStyle/>
        <a:p>
          <a:endParaRPr lang="en-US"/>
        </a:p>
      </dgm:t>
    </dgm:pt>
    <dgm:pt modelId="{3C44EB8C-A95E-4C7B-96A1-16F30730CDF2}" type="pres">
      <dgm:prSet presAssocID="{D42966CA-EC49-4CD5-84BF-35F1ED2D91F3}" presName="horzThree" presStyleCnt="0"/>
      <dgm:spPr/>
      <dgm:t>
        <a:bodyPr/>
        <a:lstStyle/>
        <a:p>
          <a:endParaRPr lang="en-US"/>
        </a:p>
      </dgm:t>
    </dgm:pt>
    <dgm:pt modelId="{55A832F4-9CE0-4C5E-A482-B212B141D7F5}" type="pres">
      <dgm:prSet presAssocID="{6F1D550E-DA33-4100-B22D-E57D407F1644}" presName="sibSpaceThree" presStyleCnt="0"/>
      <dgm:spPr/>
      <dgm:t>
        <a:bodyPr/>
        <a:lstStyle/>
        <a:p>
          <a:endParaRPr lang="en-US"/>
        </a:p>
      </dgm:t>
    </dgm:pt>
    <dgm:pt modelId="{F6629271-ED0D-4E74-8D2D-6A50F3A0BF24}" type="pres">
      <dgm:prSet presAssocID="{0551EBA3-64EB-45D7-8FF2-F6EDFF97B752}" presName="vertThree" presStyleCnt="0"/>
      <dgm:spPr/>
      <dgm:t>
        <a:bodyPr/>
        <a:lstStyle/>
        <a:p>
          <a:endParaRPr lang="en-US"/>
        </a:p>
      </dgm:t>
    </dgm:pt>
    <dgm:pt modelId="{120F3770-6875-4239-8802-81FCC337A1FC}" type="pres">
      <dgm:prSet presAssocID="{0551EBA3-64EB-45D7-8FF2-F6EDFF97B752}" presName="txThree" presStyleLbl="node3" presStyleIdx="2" presStyleCnt="5" custScaleX="82520" custScaleY="74996" custLinFactNeighborX="-74486" custLinFactNeighborY="-971">
        <dgm:presLayoutVars>
          <dgm:chPref val="3"/>
        </dgm:presLayoutVars>
      </dgm:prSet>
      <dgm:spPr/>
      <dgm:t>
        <a:bodyPr/>
        <a:lstStyle/>
        <a:p>
          <a:endParaRPr lang="en-US"/>
        </a:p>
      </dgm:t>
    </dgm:pt>
    <dgm:pt modelId="{CACC4E96-5C88-4EE5-BFB9-8A91183AE757}" type="pres">
      <dgm:prSet presAssocID="{0551EBA3-64EB-45D7-8FF2-F6EDFF97B752}" presName="horzThree" presStyleCnt="0"/>
      <dgm:spPr/>
      <dgm:t>
        <a:bodyPr/>
        <a:lstStyle/>
        <a:p>
          <a:endParaRPr lang="en-US"/>
        </a:p>
      </dgm:t>
    </dgm:pt>
    <dgm:pt modelId="{C0F97509-5AA7-47D8-8640-86F8136CEF9F}" type="pres">
      <dgm:prSet presAssocID="{07C06837-EF28-4C44-98C2-DC3F6FA0539B}" presName="sibSpaceTwo" presStyleCnt="0"/>
      <dgm:spPr/>
      <dgm:t>
        <a:bodyPr/>
        <a:lstStyle/>
        <a:p>
          <a:endParaRPr lang="en-US"/>
        </a:p>
      </dgm:t>
    </dgm:pt>
    <dgm:pt modelId="{D40B1430-D77A-4B3F-BB00-CBD084AE2C6C}" type="pres">
      <dgm:prSet presAssocID="{7ACECBF9-7764-4BB4-9F5F-0C56E1CDADD8}" presName="vertTwo" presStyleCnt="0"/>
      <dgm:spPr/>
      <dgm:t>
        <a:bodyPr/>
        <a:lstStyle/>
        <a:p>
          <a:endParaRPr lang="en-US"/>
        </a:p>
      </dgm:t>
    </dgm:pt>
    <dgm:pt modelId="{8400BFFA-00CE-4C09-8230-C07BD88C5E67}" type="pres">
      <dgm:prSet presAssocID="{7ACECBF9-7764-4BB4-9F5F-0C56E1CDADD8}" presName="txTwo" presStyleLbl="node2" presStyleIdx="1" presStyleCnt="2" custScaleX="107087" custScaleY="76554" custLinFactNeighborX="-10669">
        <dgm:presLayoutVars>
          <dgm:chPref val="3"/>
        </dgm:presLayoutVars>
      </dgm:prSet>
      <dgm:spPr/>
      <dgm:t>
        <a:bodyPr/>
        <a:lstStyle/>
        <a:p>
          <a:endParaRPr lang="en-US"/>
        </a:p>
      </dgm:t>
    </dgm:pt>
    <dgm:pt modelId="{6FB69CB4-5780-4DE5-ADC2-EAE2806D8C19}" type="pres">
      <dgm:prSet presAssocID="{7ACECBF9-7764-4BB4-9F5F-0C56E1CDADD8}" presName="parTransTwo" presStyleCnt="0"/>
      <dgm:spPr/>
      <dgm:t>
        <a:bodyPr/>
        <a:lstStyle/>
        <a:p>
          <a:endParaRPr lang="en-US"/>
        </a:p>
      </dgm:t>
    </dgm:pt>
    <dgm:pt modelId="{CE901CB2-21AA-4764-BC42-591059E9FBFB}" type="pres">
      <dgm:prSet presAssocID="{7ACECBF9-7764-4BB4-9F5F-0C56E1CDADD8}" presName="horzTwo" presStyleCnt="0"/>
      <dgm:spPr/>
      <dgm:t>
        <a:bodyPr/>
        <a:lstStyle/>
        <a:p>
          <a:endParaRPr lang="en-US"/>
        </a:p>
      </dgm:t>
    </dgm:pt>
    <dgm:pt modelId="{40A82D71-688A-40E4-AED1-5199CCB891A8}" type="pres">
      <dgm:prSet presAssocID="{7255C043-846F-4F2C-914A-5251DD84A905}" presName="vertThree" presStyleCnt="0"/>
      <dgm:spPr/>
      <dgm:t>
        <a:bodyPr/>
        <a:lstStyle/>
        <a:p>
          <a:endParaRPr lang="en-US"/>
        </a:p>
      </dgm:t>
    </dgm:pt>
    <dgm:pt modelId="{73DC704F-3B19-477B-ADE7-C73B4CC07292}" type="pres">
      <dgm:prSet presAssocID="{7255C043-846F-4F2C-914A-5251DD84A905}" presName="txThree" presStyleLbl="node3" presStyleIdx="3" presStyleCnt="5" custScaleX="82284" custScaleY="68396" custLinFactNeighborX="97081" custLinFactNeighborY="5163">
        <dgm:presLayoutVars>
          <dgm:chPref val="3"/>
        </dgm:presLayoutVars>
      </dgm:prSet>
      <dgm:spPr/>
      <dgm:t>
        <a:bodyPr/>
        <a:lstStyle/>
        <a:p>
          <a:endParaRPr lang="en-US"/>
        </a:p>
      </dgm:t>
    </dgm:pt>
    <dgm:pt modelId="{548043A6-FEE9-4539-AA9D-687C20C6AEA6}" type="pres">
      <dgm:prSet presAssocID="{7255C043-846F-4F2C-914A-5251DD84A905}" presName="horzThree" presStyleCnt="0"/>
      <dgm:spPr/>
      <dgm:t>
        <a:bodyPr/>
        <a:lstStyle/>
        <a:p>
          <a:endParaRPr lang="en-US"/>
        </a:p>
      </dgm:t>
    </dgm:pt>
    <dgm:pt modelId="{2096B764-7D3A-4DA9-82E8-BD41A4433961}" type="pres">
      <dgm:prSet presAssocID="{6F2C8452-6CF4-465C-8470-4C169786E85A}" presName="sibSpaceThree" presStyleCnt="0"/>
      <dgm:spPr/>
      <dgm:t>
        <a:bodyPr/>
        <a:lstStyle/>
        <a:p>
          <a:endParaRPr lang="en-US"/>
        </a:p>
      </dgm:t>
    </dgm:pt>
    <dgm:pt modelId="{066AADBA-63D4-4A53-94D8-9E0B656953AB}" type="pres">
      <dgm:prSet presAssocID="{BA020DDA-D611-4042-A7B9-F700172253A7}" presName="vertThree" presStyleCnt="0"/>
      <dgm:spPr/>
      <dgm:t>
        <a:bodyPr/>
        <a:lstStyle/>
        <a:p>
          <a:endParaRPr lang="en-US"/>
        </a:p>
      </dgm:t>
    </dgm:pt>
    <dgm:pt modelId="{625AE0B9-75C7-4156-B7A3-1B0C7BD5EBDD}" type="pres">
      <dgm:prSet presAssocID="{BA020DDA-D611-4042-A7B9-F700172253A7}" presName="txThree" presStyleLbl="node3" presStyleIdx="4" presStyleCnt="5" custScaleX="86291" custScaleY="64521" custLinFactNeighborX="-79498" custLinFactNeighborY="9038">
        <dgm:presLayoutVars>
          <dgm:chPref val="3"/>
        </dgm:presLayoutVars>
      </dgm:prSet>
      <dgm:spPr/>
      <dgm:t>
        <a:bodyPr/>
        <a:lstStyle/>
        <a:p>
          <a:endParaRPr lang="en-US"/>
        </a:p>
      </dgm:t>
    </dgm:pt>
    <dgm:pt modelId="{0C48A30B-C0C9-4F9B-8CFE-073F25201275}" type="pres">
      <dgm:prSet presAssocID="{BA020DDA-D611-4042-A7B9-F700172253A7}" presName="horzThree" presStyleCnt="0"/>
      <dgm:spPr/>
      <dgm:t>
        <a:bodyPr/>
        <a:lstStyle/>
        <a:p>
          <a:endParaRPr lang="en-US"/>
        </a:p>
      </dgm:t>
    </dgm:pt>
  </dgm:ptLst>
  <dgm:cxnLst>
    <dgm:cxn modelId="{9AB924F2-CC93-49C1-9FBD-788F47BF99E6}" srcId="{7A42FD61-A24F-40E7-BDC6-3783EA93BA9C}" destId="{A8EC527E-A302-4FAC-B220-8270620FDC74}" srcOrd="0" destOrd="0" parTransId="{25158B8B-690D-4770-818E-C0463FA53E57}" sibTransId="{E389F01C-063F-493C-9390-26694CD8A3FC}"/>
    <dgm:cxn modelId="{6A5B8200-E344-480C-AEA1-4A2E97D46B88}" type="presOf" srcId="{BA020DDA-D611-4042-A7B9-F700172253A7}" destId="{625AE0B9-75C7-4156-B7A3-1B0C7BD5EBDD}" srcOrd="0" destOrd="0" presId="urn:microsoft.com/office/officeart/2005/8/layout/hierarchy4"/>
    <dgm:cxn modelId="{95562982-8DB4-44A8-9686-11407CECD1F7}" type="presOf" srcId="{7A42FD61-A24F-40E7-BDC6-3783EA93BA9C}" destId="{3CCB3BA6-D597-48A7-B729-8D761AA0602F}" srcOrd="0" destOrd="0" presId="urn:microsoft.com/office/officeart/2005/8/layout/hierarchy4"/>
    <dgm:cxn modelId="{49CE6048-9F78-4741-BF3D-EBD9C6819C62}" type="presOf" srcId="{7255C043-846F-4F2C-914A-5251DD84A905}" destId="{73DC704F-3B19-477B-ADE7-C73B4CC07292}" srcOrd="0" destOrd="0" presId="urn:microsoft.com/office/officeart/2005/8/layout/hierarchy4"/>
    <dgm:cxn modelId="{D8130B73-DEB1-478A-B6C9-C7932D3032B2}" srcId="{72EFB1EA-04E9-4123-ABB8-2900108AE31E}" destId="{EEE2DD98-9989-4F96-ADFA-23D702900A83}" srcOrd="0" destOrd="0" parTransId="{911247DE-76BA-48A7-BB66-713A5A9863CE}" sibTransId="{83F4D9AB-915A-45EB-B9C7-F2EA6FCB7E03}"/>
    <dgm:cxn modelId="{CDA15EBA-6781-4798-AE1D-08AA925C2655}" srcId="{72EFB1EA-04E9-4123-ABB8-2900108AE31E}" destId="{0551EBA3-64EB-45D7-8FF2-F6EDFF97B752}" srcOrd="2" destOrd="0" parTransId="{20733B6C-E287-4182-AA84-5621AD7140BF}" sibTransId="{E9057383-FD25-46BD-8545-C662E2BCBE36}"/>
    <dgm:cxn modelId="{F3F1F59A-3189-4ED7-B390-1781BD4F2ED4}" srcId="{A8EC527E-A302-4FAC-B220-8270620FDC74}" destId="{72EFB1EA-04E9-4123-ABB8-2900108AE31E}" srcOrd="0" destOrd="0" parTransId="{EB359AD9-3DB6-41E1-9B28-D934C288E006}" sibTransId="{07C06837-EF28-4C44-98C2-DC3F6FA0539B}"/>
    <dgm:cxn modelId="{71638AF4-5C1A-4ACB-A5EE-F4639B6BA8F1}" srcId="{72EFB1EA-04E9-4123-ABB8-2900108AE31E}" destId="{D42966CA-EC49-4CD5-84BF-35F1ED2D91F3}" srcOrd="1" destOrd="0" parTransId="{DAD68053-B52B-47BB-8F53-5FF8649A9B9A}" sibTransId="{6F1D550E-DA33-4100-B22D-E57D407F1644}"/>
    <dgm:cxn modelId="{609C6B2F-172A-41AD-A079-47125E0636ED}" type="presOf" srcId="{EEE2DD98-9989-4F96-ADFA-23D702900A83}" destId="{4087A7C5-3E0E-4592-8308-02794E1A4618}" srcOrd="0" destOrd="0" presId="urn:microsoft.com/office/officeart/2005/8/layout/hierarchy4"/>
    <dgm:cxn modelId="{5D571A8B-C16D-4B0B-823A-51F63E737E18}" type="presOf" srcId="{A8EC527E-A302-4FAC-B220-8270620FDC74}" destId="{F73B1E89-4D69-4393-AF7E-ADE44E7ADDD5}" srcOrd="0" destOrd="0" presId="urn:microsoft.com/office/officeart/2005/8/layout/hierarchy4"/>
    <dgm:cxn modelId="{E63E63D6-CDD7-4B42-AD78-BCAA7D63F405}" type="presOf" srcId="{0551EBA3-64EB-45D7-8FF2-F6EDFF97B752}" destId="{120F3770-6875-4239-8802-81FCC337A1FC}" srcOrd="0" destOrd="0" presId="urn:microsoft.com/office/officeart/2005/8/layout/hierarchy4"/>
    <dgm:cxn modelId="{1FBE531A-C0DB-433E-A68C-BC12AF8CA705}" srcId="{7ACECBF9-7764-4BB4-9F5F-0C56E1CDADD8}" destId="{BA020DDA-D611-4042-A7B9-F700172253A7}" srcOrd="1" destOrd="0" parTransId="{7357C35E-A1CB-4BC2-8969-D0EA9DB0882B}" sibTransId="{5961166C-0605-47B3-94B8-69FEA663FC3C}"/>
    <dgm:cxn modelId="{EE0930C9-C00C-4C48-B0DC-7EB9CF3DFD61}" type="presOf" srcId="{72EFB1EA-04E9-4123-ABB8-2900108AE31E}" destId="{B57D56F8-B212-424B-985C-7B0871D16BBD}" srcOrd="0" destOrd="0" presId="urn:microsoft.com/office/officeart/2005/8/layout/hierarchy4"/>
    <dgm:cxn modelId="{68C925ED-DFEA-49BC-BD1A-88192BAED4B7}" type="presOf" srcId="{D42966CA-EC49-4CD5-84BF-35F1ED2D91F3}" destId="{695F73E0-F641-4574-8157-E81B82DF5BC3}" srcOrd="0" destOrd="0" presId="urn:microsoft.com/office/officeart/2005/8/layout/hierarchy4"/>
    <dgm:cxn modelId="{A94A413D-4B0B-4A62-8DD0-4629ABB2AAE7}" srcId="{7ACECBF9-7764-4BB4-9F5F-0C56E1CDADD8}" destId="{7255C043-846F-4F2C-914A-5251DD84A905}" srcOrd="0" destOrd="0" parTransId="{29D4AAF1-B361-4799-BF7E-22C4EE327F7D}" sibTransId="{6F2C8452-6CF4-465C-8470-4C169786E85A}"/>
    <dgm:cxn modelId="{E554F361-B937-43AA-9A42-2BAD0AD23B30}" srcId="{A8EC527E-A302-4FAC-B220-8270620FDC74}" destId="{7ACECBF9-7764-4BB4-9F5F-0C56E1CDADD8}" srcOrd="1" destOrd="0" parTransId="{8560EA3F-2F00-417D-8D09-78D7EF6FD00E}" sibTransId="{55B94701-5015-448C-B39A-E1D8D1D8B8A2}"/>
    <dgm:cxn modelId="{B4CCA38B-33BA-4428-9C61-B329A113AD3C}" type="presOf" srcId="{7ACECBF9-7764-4BB4-9F5F-0C56E1CDADD8}" destId="{8400BFFA-00CE-4C09-8230-C07BD88C5E67}" srcOrd="0" destOrd="0" presId="urn:microsoft.com/office/officeart/2005/8/layout/hierarchy4"/>
    <dgm:cxn modelId="{D1805999-F96D-4CBB-8129-BE7519F4D3D6}" type="presParOf" srcId="{3CCB3BA6-D597-48A7-B729-8D761AA0602F}" destId="{85AA7921-227A-4BEC-9051-79F05DE7914A}" srcOrd="0" destOrd="0" presId="urn:microsoft.com/office/officeart/2005/8/layout/hierarchy4"/>
    <dgm:cxn modelId="{BE4D73A3-3DB2-497A-B38F-31B844435CF7}" type="presParOf" srcId="{85AA7921-227A-4BEC-9051-79F05DE7914A}" destId="{F73B1E89-4D69-4393-AF7E-ADE44E7ADDD5}" srcOrd="0" destOrd="0" presId="urn:microsoft.com/office/officeart/2005/8/layout/hierarchy4"/>
    <dgm:cxn modelId="{6AA73B46-4768-4698-8821-57C483C6E500}" type="presParOf" srcId="{85AA7921-227A-4BEC-9051-79F05DE7914A}" destId="{454B7394-C508-4E84-BD0B-5D1265362F87}" srcOrd="1" destOrd="0" presId="urn:microsoft.com/office/officeart/2005/8/layout/hierarchy4"/>
    <dgm:cxn modelId="{AFAD00E7-7814-46A4-BB63-4CEF5A0826C6}" type="presParOf" srcId="{85AA7921-227A-4BEC-9051-79F05DE7914A}" destId="{7DE0BD25-B9E7-4D78-876F-50EF48BDE93F}" srcOrd="2" destOrd="0" presId="urn:microsoft.com/office/officeart/2005/8/layout/hierarchy4"/>
    <dgm:cxn modelId="{20B55406-6169-4327-85A3-012E0DAD999A}" type="presParOf" srcId="{7DE0BD25-B9E7-4D78-876F-50EF48BDE93F}" destId="{8F961F39-77DD-47D5-82D5-1BD59CCDC934}" srcOrd="0" destOrd="0" presId="urn:microsoft.com/office/officeart/2005/8/layout/hierarchy4"/>
    <dgm:cxn modelId="{3E5AC3B9-3E78-4F45-A9D0-0BFCBC9B05A7}" type="presParOf" srcId="{8F961F39-77DD-47D5-82D5-1BD59CCDC934}" destId="{B57D56F8-B212-424B-985C-7B0871D16BBD}" srcOrd="0" destOrd="0" presId="urn:microsoft.com/office/officeart/2005/8/layout/hierarchy4"/>
    <dgm:cxn modelId="{A557DD69-1C45-4966-B541-C38741001C64}" type="presParOf" srcId="{8F961F39-77DD-47D5-82D5-1BD59CCDC934}" destId="{37EC186E-52B7-4EA0-94A3-015F1733E1BA}" srcOrd="1" destOrd="0" presId="urn:microsoft.com/office/officeart/2005/8/layout/hierarchy4"/>
    <dgm:cxn modelId="{1C4D946B-8E27-4E78-8765-22B4C307EBD7}" type="presParOf" srcId="{8F961F39-77DD-47D5-82D5-1BD59CCDC934}" destId="{E65FC912-C8C8-44BC-8F6E-CC19F55EF757}" srcOrd="2" destOrd="0" presId="urn:microsoft.com/office/officeart/2005/8/layout/hierarchy4"/>
    <dgm:cxn modelId="{AE120689-F9B9-4AC4-83CF-A60FFA465B75}" type="presParOf" srcId="{E65FC912-C8C8-44BC-8F6E-CC19F55EF757}" destId="{765A81BD-1585-48CF-B12A-1D9E426C8DFA}" srcOrd="0" destOrd="0" presId="urn:microsoft.com/office/officeart/2005/8/layout/hierarchy4"/>
    <dgm:cxn modelId="{5905EA28-D7BF-45B6-A4DE-569D601282B2}" type="presParOf" srcId="{765A81BD-1585-48CF-B12A-1D9E426C8DFA}" destId="{4087A7C5-3E0E-4592-8308-02794E1A4618}" srcOrd="0" destOrd="0" presId="urn:microsoft.com/office/officeart/2005/8/layout/hierarchy4"/>
    <dgm:cxn modelId="{A2E28595-6423-4C55-96D0-872F83B7604E}" type="presParOf" srcId="{765A81BD-1585-48CF-B12A-1D9E426C8DFA}" destId="{B837FFD9-0BEA-47DC-8947-15965F3E5BC4}" srcOrd="1" destOrd="0" presId="urn:microsoft.com/office/officeart/2005/8/layout/hierarchy4"/>
    <dgm:cxn modelId="{A830BA8D-5EF4-4D38-A6D8-EB570008284B}" type="presParOf" srcId="{E65FC912-C8C8-44BC-8F6E-CC19F55EF757}" destId="{E7706AC2-AD9F-4524-9B3D-4C63F1CE9AFD}" srcOrd="1" destOrd="0" presId="urn:microsoft.com/office/officeart/2005/8/layout/hierarchy4"/>
    <dgm:cxn modelId="{0A7699B7-F3AF-4D12-B378-F7D72966F391}" type="presParOf" srcId="{E65FC912-C8C8-44BC-8F6E-CC19F55EF757}" destId="{3EC4C76D-2BB9-4B39-9938-7132A9D7A91B}" srcOrd="2" destOrd="0" presId="urn:microsoft.com/office/officeart/2005/8/layout/hierarchy4"/>
    <dgm:cxn modelId="{9D07AE24-4D4F-4747-9FEE-B2079EB60C59}" type="presParOf" srcId="{3EC4C76D-2BB9-4B39-9938-7132A9D7A91B}" destId="{695F73E0-F641-4574-8157-E81B82DF5BC3}" srcOrd="0" destOrd="0" presId="urn:microsoft.com/office/officeart/2005/8/layout/hierarchy4"/>
    <dgm:cxn modelId="{D2C54A48-6C25-4145-89C8-7A38224FE7B0}" type="presParOf" srcId="{3EC4C76D-2BB9-4B39-9938-7132A9D7A91B}" destId="{3C44EB8C-A95E-4C7B-96A1-16F30730CDF2}" srcOrd="1" destOrd="0" presId="urn:microsoft.com/office/officeart/2005/8/layout/hierarchy4"/>
    <dgm:cxn modelId="{CE80A50C-6B4D-4F37-B1C4-2A12FD0C3A83}" type="presParOf" srcId="{E65FC912-C8C8-44BC-8F6E-CC19F55EF757}" destId="{55A832F4-9CE0-4C5E-A482-B212B141D7F5}" srcOrd="3" destOrd="0" presId="urn:microsoft.com/office/officeart/2005/8/layout/hierarchy4"/>
    <dgm:cxn modelId="{2C9EEAC1-5C34-4B3D-BF6F-F49F5A71AB9C}" type="presParOf" srcId="{E65FC912-C8C8-44BC-8F6E-CC19F55EF757}" destId="{F6629271-ED0D-4E74-8D2D-6A50F3A0BF24}" srcOrd="4" destOrd="0" presId="urn:microsoft.com/office/officeart/2005/8/layout/hierarchy4"/>
    <dgm:cxn modelId="{ED9C9DAE-FAED-4212-90F1-6EC060172914}" type="presParOf" srcId="{F6629271-ED0D-4E74-8D2D-6A50F3A0BF24}" destId="{120F3770-6875-4239-8802-81FCC337A1FC}" srcOrd="0" destOrd="0" presId="urn:microsoft.com/office/officeart/2005/8/layout/hierarchy4"/>
    <dgm:cxn modelId="{A6541A13-8F23-4514-8AFD-14104D66C8CC}" type="presParOf" srcId="{F6629271-ED0D-4E74-8D2D-6A50F3A0BF24}" destId="{CACC4E96-5C88-4EE5-BFB9-8A91183AE757}" srcOrd="1" destOrd="0" presId="urn:microsoft.com/office/officeart/2005/8/layout/hierarchy4"/>
    <dgm:cxn modelId="{53DF5463-81EE-44C6-9AFB-31C9FAF4F746}" type="presParOf" srcId="{7DE0BD25-B9E7-4D78-876F-50EF48BDE93F}" destId="{C0F97509-5AA7-47D8-8640-86F8136CEF9F}" srcOrd="1" destOrd="0" presId="urn:microsoft.com/office/officeart/2005/8/layout/hierarchy4"/>
    <dgm:cxn modelId="{85EBA8A5-2AB1-4A4D-A103-4DF20F072495}" type="presParOf" srcId="{7DE0BD25-B9E7-4D78-876F-50EF48BDE93F}" destId="{D40B1430-D77A-4B3F-BB00-CBD084AE2C6C}" srcOrd="2" destOrd="0" presId="urn:microsoft.com/office/officeart/2005/8/layout/hierarchy4"/>
    <dgm:cxn modelId="{C47A7F20-658F-431F-BFD7-CB8EBB1EC615}" type="presParOf" srcId="{D40B1430-D77A-4B3F-BB00-CBD084AE2C6C}" destId="{8400BFFA-00CE-4C09-8230-C07BD88C5E67}" srcOrd="0" destOrd="0" presId="urn:microsoft.com/office/officeart/2005/8/layout/hierarchy4"/>
    <dgm:cxn modelId="{CD06B0C2-9298-4E6E-BA17-AC70D36F17E2}" type="presParOf" srcId="{D40B1430-D77A-4B3F-BB00-CBD084AE2C6C}" destId="{6FB69CB4-5780-4DE5-ADC2-EAE2806D8C19}" srcOrd="1" destOrd="0" presId="urn:microsoft.com/office/officeart/2005/8/layout/hierarchy4"/>
    <dgm:cxn modelId="{C4F4E7B3-10CB-4100-BBDC-E376368F2D38}" type="presParOf" srcId="{D40B1430-D77A-4B3F-BB00-CBD084AE2C6C}" destId="{CE901CB2-21AA-4764-BC42-591059E9FBFB}" srcOrd="2" destOrd="0" presId="urn:microsoft.com/office/officeart/2005/8/layout/hierarchy4"/>
    <dgm:cxn modelId="{93F5A5C4-8702-41A8-B947-4908F4AAE7C5}" type="presParOf" srcId="{CE901CB2-21AA-4764-BC42-591059E9FBFB}" destId="{40A82D71-688A-40E4-AED1-5199CCB891A8}" srcOrd="0" destOrd="0" presId="urn:microsoft.com/office/officeart/2005/8/layout/hierarchy4"/>
    <dgm:cxn modelId="{1A1ABAA1-B14D-44E8-852B-E410EAE67978}" type="presParOf" srcId="{40A82D71-688A-40E4-AED1-5199CCB891A8}" destId="{73DC704F-3B19-477B-ADE7-C73B4CC07292}" srcOrd="0" destOrd="0" presId="urn:microsoft.com/office/officeart/2005/8/layout/hierarchy4"/>
    <dgm:cxn modelId="{B608BEC6-82EA-4622-8144-CD46A6CDA429}" type="presParOf" srcId="{40A82D71-688A-40E4-AED1-5199CCB891A8}" destId="{548043A6-FEE9-4539-AA9D-687C20C6AEA6}" srcOrd="1" destOrd="0" presId="urn:microsoft.com/office/officeart/2005/8/layout/hierarchy4"/>
    <dgm:cxn modelId="{EEA1A65B-B81A-490E-A34A-CE551A512093}" type="presParOf" srcId="{CE901CB2-21AA-4764-BC42-591059E9FBFB}" destId="{2096B764-7D3A-4DA9-82E8-BD41A4433961}" srcOrd="1" destOrd="0" presId="urn:microsoft.com/office/officeart/2005/8/layout/hierarchy4"/>
    <dgm:cxn modelId="{892A175C-06A7-4FC6-90ED-619FDCFD6968}" type="presParOf" srcId="{CE901CB2-21AA-4764-BC42-591059E9FBFB}" destId="{066AADBA-63D4-4A53-94D8-9E0B656953AB}" srcOrd="2" destOrd="0" presId="urn:microsoft.com/office/officeart/2005/8/layout/hierarchy4"/>
    <dgm:cxn modelId="{8893D692-8F60-4486-9DC6-1125756A08F4}" type="presParOf" srcId="{066AADBA-63D4-4A53-94D8-9E0B656953AB}" destId="{625AE0B9-75C7-4156-B7A3-1B0C7BD5EBDD}" srcOrd="0" destOrd="0" presId="urn:microsoft.com/office/officeart/2005/8/layout/hierarchy4"/>
    <dgm:cxn modelId="{A88C360C-3ED7-4035-8233-8C172E7ECE21}" type="presParOf" srcId="{066AADBA-63D4-4A53-94D8-9E0B656953AB}" destId="{0C48A30B-C0C9-4F9B-8CFE-073F2520127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2130C-3C7A-4CEA-95BD-75A0C3296EA2}" type="doc">
      <dgm:prSet loTypeId="urn:microsoft.com/office/officeart/2011/layout/RadialPictureList" loCatId="picture" qsTypeId="urn:microsoft.com/office/officeart/2005/8/quickstyle/simple1#8" qsCatId="simple" csTypeId="urn:microsoft.com/office/officeart/2005/8/colors/colorful2" csCatId="colorful" phldr="1"/>
      <dgm:spPr/>
      <dgm:t>
        <a:bodyPr/>
        <a:lstStyle/>
        <a:p>
          <a:endParaRPr lang="en-US"/>
        </a:p>
      </dgm:t>
    </dgm:pt>
    <dgm:pt modelId="{7CBE9027-4D45-4D04-8C8F-F960074DB592}">
      <dgm:prSet phldrT="[Text]"/>
      <dgm:spPr/>
      <dgm:t>
        <a:bodyPr/>
        <a:lstStyle/>
        <a:p>
          <a:r>
            <a:rPr lang="ro-RO" dirty="0" smtClean="0"/>
            <a:t>Controale</a:t>
          </a:r>
          <a:endParaRPr lang="en-US" dirty="0"/>
        </a:p>
      </dgm:t>
    </dgm:pt>
    <dgm:pt modelId="{05C9BC3A-5129-4AB6-B7EE-87C0C4131FF5}" type="parTrans" cxnId="{43F17022-F05B-409F-B790-735D8CD34FA5}">
      <dgm:prSet/>
      <dgm:spPr/>
      <dgm:t>
        <a:bodyPr/>
        <a:lstStyle/>
        <a:p>
          <a:endParaRPr lang="en-US"/>
        </a:p>
      </dgm:t>
    </dgm:pt>
    <dgm:pt modelId="{FF878F0C-82A1-4142-86BF-C7A675C7813A}" type="sibTrans" cxnId="{43F17022-F05B-409F-B790-735D8CD34FA5}">
      <dgm:prSet/>
      <dgm:spPr/>
      <dgm:t>
        <a:bodyPr/>
        <a:lstStyle/>
        <a:p>
          <a:endParaRPr lang="en-US"/>
        </a:p>
      </dgm:t>
    </dgm:pt>
    <dgm:pt modelId="{8078483C-E350-4CB9-B430-635993CAFCFB}">
      <dgm:prSet phldrT="[Text]" custT="1"/>
      <dgm:spPr/>
      <dgm:t>
        <a:bodyPr/>
        <a:lstStyle/>
        <a:p>
          <a:r>
            <a:rPr lang="it-IT" altLang="ro-RO" sz="1800" dirty="0" err="1" smtClean="0">
              <a:solidFill>
                <a:schemeClr val="bg1"/>
              </a:solidFill>
              <a:latin typeface="Comic Sans MS" panose="030F0702030302020204" pitchFamily="66" charset="0"/>
            </a:rPr>
            <a:t>poziţionarea</a:t>
          </a:r>
          <a:r>
            <a:rPr lang="it-IT"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noilor</a:t>
          </a:r>
          <a:r>
            <a:rPr lang="it-IT"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amplasamente</a:t>
          </a:r>
          <a:endParaRPr lang="en-US" sz="1800" dirty="0">
            <a:solidFill>
              <a:schemeClr val="bg1"/>
            </a:solidFill>
            <a:latin typeface="Comic Sans MS" panose="030F0702030302020204" pitchFamily="66" charset="0"/>
          </a:endParaRPr>
        </a:p>
      </dgm:t>
    </dgm:pt>
    <dgm:pt modelId="{5AC99E60-EE9B-46AF-ADB7-4CEDA57A78B9}" type="parTrans" cxnId="{4143570C-B023-406E-9ECF-69544B1F307F}">
      <dgm:prSet/>
      <dgm:spPr/>
      <dgm:t>
        <a:bodyPr/>
        <a:lstStyle/>
        <a:p>
          <a:endParaRPr lang="en-US"/>
        </a:p>
      </dgm:t>
    </dgm:pt>
    <dgm:pt modelId="{78FAE386-6DA6-4D6A-BD0A-EF668641BEF0}" type="sibTrans" cxnId="{4143570C-B023-406E-9ECF-69544B1F307F}">
      <dgm:prSet/>
      <dgm:spPr/>
      <dgm:t>
        <a:bodyPr/>
        <a:lstStyle/>
        <a:p>
          <a:endParaRPr lang="en-US"/>
        </a:p>
      </dgm:t>
    </dgm:pt>
    <dgm:pt modelId="{D8E9069F-C51F-4124-9378-13126F75E82B}">
      <dgm:prSet phldrT="[Text]" custT="1"/>
      <dgm:spPr/>
      <dgm:t>
        <a:bodyPr/>
        <a:lstStyle/>
        <a:p>
          <a:r>
            <a:rPr lang="it-IT" altLang="ro-RO" sz="1800" dirty="0" err="1" smtClean="0">
              <a:solidFill>
                <a:schemeClr val="bg1"/>
              </a:solidFill>
              <a:latin typeface="Comic Sans MS" panose="030F0702030302020204" pitchFamily="66" charset="0"/>
            </a:rPr>
            <a:t>modificările</a:t>
          </a:r>
          <a:r>
            <a:rPr lang="it-IT" altLang="ro-RO" sz="1800" dirty="0" smtClean="0">
              <a:solidFill>
                <a:schemeClr val="bg1"/>
              </a:solidFill>
              <a:latin typeface="Comic Sans MS" panose="030F0702030302020204" pitchFamily="66" charset="0"/>
            </a:rPr>
            <a:t> aduse </a:t>
          </a:r>
          <a:r>
            <a:rPr lang="it-IT" altLang="ro-RO" sz="1800" dirty="0" err="1" smtClean="0">
              <a:solidFill>
                <a:schemeClr val="bg1"/>
              </a:solidFill>
              <a:latin typeface="Comic Sans MS" panose="030F0702030302020204" pitchFamily="66" charset="0"/>
            </a:rPr>
            <a:t>amplasamentelor</a:t>
          </a:r>
          <a:r>
            <a:rPr lang="it-IT"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existente</a:t>
          </a:r>
          <a:r>
            <a:rPr lang="it-IT" altLang="ro-RO" sz="1800" dirty="0" smtClean="0">
              <a:solidFill>
                <a:schemeClr val="bg1"/>
              </a:solidFill>
              <a:latin typeface="Comic Sans MS" panose="030F0702030302020204" pitchFamily="66" charset="0"/>
            </a:rPr>
            <a:t> </a:t>
          </a:r>
          <a:endParaRPr lang="en-US" sz="1800" dirty="0">
            <a:solidFill>
              <a:schemeClr val="bg1"/>
            </a:solidFill>
            <a:latin typeface="Comic Sans MS" panose="030F0702030302020204" pitchFamily="66" charset="0"/>
          </a:endParaRPr>
        </a:p>
      </dgm:t>
    </dgm:pt>
    <dgm:pt modelId="{BFBE68CB-E715-4C4F-A5FA-4801F30947E0}" type="parTrans" cxnId="{D29662E3-E41B-475F-BD63-9E1F9474BB69}">
      <dgm:prSet/>
      <dgm:spPr/>
      <dgm:t>
        <a:bodyPr/>
        <a:lstStyle/>
        <a:p>
          <a:endParaRPr lang="en-US"/>
        </a:p>
      </dgm:t>
    </dgm:pt>
    <dgm:pt modelId="{7C17006F-FA6C-4920-8281-D3FA76477DC3}" type="sibTrans" cxnId="{D29662E3-E41B-475F-BD63-9E1F9474BB69}">
      <dgm:prSet/>
      <dgm:spPr/>
      <dgm:t>
        <a:bodyPr/>
        <a:lstStyle/>
        <a:p>
          <a:endParaRPr lang="en-US"/>
        </a:p>
      </dgm:t>
    </dgm:pt>
    <dgm:pt modelId="{096DDFFE-85D1-4E78-8F39-1AAB71549B49}">
      <dgm:prSet phldrT="[Text]" custT="1"/>
      <dgm:spPr/>
      <dgm:t>
        <a:bodyPr/>
        <a:lstStyle/>
        <a:p>
          <a:r>
            <a:rPr lang="it-IT" altLang="ro-RO" sz="1800" dirty="0" smtClean="0">
              <a:solidFill>
                <a:schemeClr val="bg1"/>
              </a:solidFill>
              <a:latin typeface="Comic Sans MS" panose="030F0702030302020204" pitchFamily="66" charset="0"/>
            </a:rPr>
            <a:t>noi </a:t>
          </a:r>
          <a:r>
            <a:rPr lang="it-IT" altLang="ro-RO" sz="1800" dirty="0" err="1" smtClean="0">
              <a:solidFill>
                <a:schemeClr val="bg1"/>
              </a:solidFill>
              <a:latin typeface="Comic Sans MS" panose="030F0702030302020204" pitchFamily="66" charset="0"/>
            </a:rPr>
            <a:t>proiecte</a:t>
          </a:r>
          <a:r>
            <a:rPr lang="it-IT" altLang="ro-RO" sz="1800" dirty="0" smtClean="0">
              <a:solidFill>
                <a:schemeClr val="bg1"/>
              </a:solidFill>
              <a:latin typeface="Comic Sans MS" panose="030F0702030302020204" pitchFamily="66" charset="0"/>
            </a:rPr>
            <a:t> de </a:t>
          </a:r>
          <a:r>
            <a:rPr lang="it-IT" altLang="ro-RO" sz="1800" dirty="0" err="1" smtClean="0">
              <a:solidFill>
                <a:schemeClr val="bg1"/>
              </a:solidFill>
              <a:latin typeface="Comic Sans MS" panose="030F0702030302020204" pitchFamily="66" charset="0"/>
            </a:rPr>
            <a:t>dezvoltare</a:t>
          </a:r>
          <a:r>
            <a:rPr lang="ro-RO"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în</a:t>
          </a:r>
          <a:r>
            <a:rPr lang="it-IT"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vecinătatea</a:t>
          </a:r>
          <a:r>
            <a:rPr lang="it-IT" altLang="ro-RO" sz="1800" dirty="0" smtClean="0">
              <a:solidFill>
                <a:schemeClr val="bg1"/>
              </a:solidFill>
              <a:latin typeface="Comic Sans MS" panose="030F0702030302020204" pitchFamily="66" charset="0"/>
            </a:rPr>
            <a:t> </a:t>
          </a:r>
          <a:r>
            <a:rPr lang="it-IT" altLang="ro-RO" sz="1800" dirty="0" err="1" smtClean="0">
              <a:solidFill>
                <a:schemeClr val="bg1"/>
              </a:solidFill>
              <a:latin typeface="Comic Sans MS" panose="030F0702030302020204" pitchFamily="66" charset="0"/>
            </a:rPr>
            <a:t>amplasamentelor</a:t>
          </a:r>
          <a:endParaRPr lang="en-US" sz="1800" dirty="0">
            <a:solidFill>
              <a:schemeClr val="bg1"/>
            </a:solidFill>
            <a:latin typeface="Comic Sans MS" panose="030F0702030302020204" pitchFamily="66" charset="0"/>
          </a:endParaRPr>
        </a:p>
      </dgm:t>
    </dgm:pt>
    <dgm:pt modelId="{82A09C80-CBB0-4B67-9C28-E184AEF10F7E}" type="parTrans" cxnId="{6A020BDB-94FC-48DE-81BD-C79D85CCB775}">
      <dgm:prSet/>
      <dgm:spPr/>
      <dgm:t>
        <a:bodyPr/>
        <a:lstStyle/>
        <a:p>
          <a:endParaRPr lang="en-US"/>
        </a:p>
      </dgm:t>
    </dgm:pt>
    <dgm:pt modelId="{2ABF179F-8606-4135-9F5A-AFABD6EB338A}" type="sibTrans" cxnId="{6A020BDB-94FC-48DE-81BD-C79D85CCB775}">
      <dgm:prSet/>
      <dgm:spPr/>
      <dgm:t>
        <a:bodyPr/>
        <a:lstStyle/>
        <a:p>
          <a:endParaRPr lang="en-US"/>
        </a:p>
      </dgm:t>
    </dgm:pt>
    <dgm:pt modelId="{5AFFC134-CE44-41E5-8A21-BC64153FA26F}" type="pres">
      <dgm:prSet presAssocID="{EF72130C-3C7A-4CEA-95BD-75A0C3296EA2}" presName="Name0" presStyleCnt="0">
        <dgm:presLayoutVars>
          <dgm:chMax val="1"/>
          <dgm:chPref val="1"/>
          <dgm:dir/>
          <dgm:resizeHandles/>
        </dgm:presLayoutVars>
      </dgm:prSet>
      <dgm:spPr/>
      <dgm:t>
        <a:bodyPr/>
        <a:lstStyle/>
        <a:p>
          <a:endParaRPr lang="en-US"/>
        </a:p>
      </dgm:t>
    </dgm:pt>
    <dgm:pt modelId="{1264ACEB-3C21-49E3-94E4-7A2E5C2114A1}" type="pres">
      <dgm:prSet presAssocID="{7CBE9027-4D45-4D04-8C8F-F960074DB592}" presName="Parent" presStyleLbl="node1" presStyleIdx="0" presStyleCnt="2">
        <dgm:presLayoutVars>
          <dgm:chMax val="4"/>
          <dgm:chPref val="3"/>
        </dgm:presLayoutVars>
      </dgm:prSet>
      <dgm:spPr/>
      <dgm:t>
        <a:bodyPr/>
        <a:lstStyle/>
        <a:p>
          <a:endParaRPr lang="en-US"/>
        </a:p>
      </dgm:t>
    </dgm:pt>
    <dgm:pt modelId="{FB9288CE-2905-43B9-9D7C-29E57002087E}" type="pres">
      <dgm:prSet presAssocID="{8078483C-E350-4CB9-B430-635993CAFCFB}" presName="Accent" presStyleLbl="node1" presStyleIdx="1" presStyleCnt="2"/>
      <dgm:spPr/>
    </dgm:pt>
    <dgm:pt modelId="{CB70D1D2-3A4B-4CB2-9B39-93EB0E08E009}" type="pres">
      <dgm:prSet presAssocID="{8078483C-E350-4CB9-B430-635993CAFCFB}" presName="Image1" presStyleLbl="fgImgPlace1" presStyleIdx="0" presStyleCnt="3"/>
      <dgm:spPr>
        <a:blipFill>
          <a:blip xmlns:r="http://schemas.openxmlformats.org/officeDocument/2006/relationships" r:embed="rId1" cstate="print">
            <a:extLst>
              <a:ext uri="{28A0092B-C50C-407E-A947-70E740481C1C}"/>
            </a:extLst>
          </a:blip>
          <a:srcRect/>
          <a:stretch>
            <a:fillRect l="-52000" r="-52000"/>
          </a:stretch>
        </a:blipFill>
      </dgm:spPr>
    </dgm:pt>
    <dgm:pt modelId="{70A59B60-C699-4C72-9048-C476521D4FBB}" type="pres">
      <dgm:prSet presAssocID="{8078483C-E350-4CB9-B430-635993CAFCFB}" presName="Child1" presStyleLbl="revTx" presStyleIdx="0" presStyleCnt="3" custLinFactNeighborY="-15891">
        <dgm:presLayoutVars>
          <dgm:chMax val="0"/>
          <dgm:chPref val="0"/>
          <dgm:bulletEnabled val="1"/>
        </dgm:presLayoutVars>
      </dgm:prSet>
      <dgm:spPr/>
      <dgm:t>
        <a:bodyPr/>
        <a:lstStyle/>
        <a:p>
          <a:endParaRPr lang="en-US"/>
        </a:p>
      </dgm:t>
    </dgm:pt>
    <dgm:pt modelId="{80DB9024-DE75-453B-A0F2-09D80F4C4929}" type="pres">
      <dgm:prSet presAssocID="{D8E9069F-C51F-4124-9378-13126F75E82B}" presName="Image2" presStyleCnt="0"/>
      <dgm:spPr/>
    </dgm:pt>
    <dgm:pt modelId="{8DF7C119-45AE-4BE0-BB7F-97EB52561961}" type="pres">
      <dgm:prSet presAssocID="{D8E9069F-C51F-4124-9378-13126F75E82B}" presName="Image" presStyleLbl="fgImgPlace1" presStyleIdx="1" presStyleCnt="3"/>
      <dgm:spPr>
        <a:blipFill>
          <a:blip xmlns:r="http://schemas.openxmlformats.org/officeDocument/2006/relationships" r:embed="rId2">
            <a:duotone>
              <a:schemeClr val="accent2">
                <a:shade val="45000"/>
                <a:satMod val="135000"/>
              </a:schemeClr>
              <a:prstClr val="white"/>
            </a:duotone>
            <a:extLst>
              <a:ext uri="{BEBA8EAE-BF5A-486C-A8C5-ECC9F3942E4B}"/>
              <a:ext uri="{28A0092B-C50C-407E-A947-70E740481C1C}"/>
            </a:extLst>
          </a:blip>
          <a:srcRect/>
          <a:stretch>
            <a:fillRect/>
          </a:stretch>
        </a:blipFill>
      </dgm:spPr>
    </dgm:pt>
    <dgm:pt modelId="{62707B2E-33F7-47BD-9CCB-E2E484531E12}" type="pres">
      <dgm:prSet presAssocID="{D8E9069F-C51F-4124-9378-13126F75E82B}" presName="Child2" presStyleLbl="revTx" presStyleIdx="1" presStyleCnt="3">
        <dgm:presLayoutVars>
          <dgm:chMax val="0"/>
          <dgm:chPref val="0"/>
          <dgm:bulletEnabled val="1"/>
        </dgm:presLayoutVars>
      </dgm:prSet>
      <dgm:spPr/>
      <dgm:t>
        <a:bodyPr/>
        <a:lstStyle/>
        <a:p>
          <a:endParaRPr lang="en-US"/>
        </a:p>
      </dgm:t>
    </dgm:pt>
    <dgm:pt modelId="{D68ADB41-E985-4712-962F-2C6CEDC4586D}" type="pres">
      <dgm:prSet presAssocID="{096DDFFE-85D1-4E78-8F39-1AAB71549B49}" presName="Image3" presStyleCnt="0"/>
      <dgm:spPr/>
    </dgm:pt>
    <dgm:pt modelId="{5FA78F71-E0D5-408D-89EB-5D5C94804810}" type="pres">
      <dgm:prSet presAssocID="{096DDFFE-85D1-4E78-8F39-1AAB71549B49}" presName="Image" presStyleLbl="fgImgPlace1" presStyleIdx="2" presStyleCnt="3"/>
      <dgm:spPr>
        <a:blipFill>
          <a:blip xmlns:r="http://schemas.openxmlformats.org/officeDocument/2006/relationships" r:embed="rId3" cstate="print">
            <a:extLst>
              <a:ext uri="{28A0092B-C50C-407E-A947-70E740481C1C}"/>
            </a:extLst>
          </a:blip>
          <a:srcRect/>
          <a:stretch>
            <a:fillRect l="-13000" r="-13000"/>
          </a:stretch>
        </a:blipFill>
      </dgm:spPr>
    </dgm:pt>
    <dgm:pt modelId="{E83F3760-424C-42D8-B309-D5AF2429878A}" type="pres">
      <dgm:prSet presAssocID="{096DDFFE-85D1-4E78-8F39-1AAB71549B49}" presName="Child3" presStyleLbl="revTx" presStyleIdx="2" presStyleCnt="3" custLinFactNeighborX="3518" custLinFactNeighborY="18887">
        <dgm:presLayoutVars>
          <dgm:chMax val="0"/>
          <dgm:chPref val="0"/>
          <dgm:bulletEnabled val="1"/>
        </dgm:presLayoutVars>
      </dgm:prSet>
      <dgm:spPr/>
      <dgm:t>
        <a:bodyPr/>
        <a:lstStyle/>
        <a:p>
          <a:endParaRPr lang="en-US"/>
        </a:p>
      </dgm:t>
    </dgm:pt>
  </dgm:ptLst>
  <dgm:cxnLst>
    <dgm:cxn modelId="{43F17022-F05B-409F-B790-735D8CD34FA5}" srcId="{EF72130C-3C7A-4CEA-95BD-75A0C3296EA2}" destId="{7CBE9027-4D45-4D04-8C8F-F960074DB592}" srcOrd="0" destOrd="0" parTransId="{05C9BC3A-5129-4AB6-B7EE-87C0C4131FF5}" sibTransId="{FF878F0C-82A1-4142-86BF-C7A675C7813A}"/>
    <dgm:cxn modelId="{6A020BDB-94FC-48DE-81BD-C79D85CCB775}" srcId="{7CBE9027-4D45-4D04-8C8F-F960074DB592}" destId="{096DDFFE-85D1-4E78-8F39-1AAB71549B49}" srcOrd="2" destOrd="0" parTransId="{82A09C80-CBB0-4B67-9C28-E184AEF10F7E}" sibTransId="{2ABF179F-8606-4135-9F5A-AFABD6EB338A}"/>
    <dgm:cxn modelId="{9CADCAFF-92DB-4679-8EBA-72ADC3A51DC4}" type="presOf" srcId="{8078483C-E350-4CB9-B430-635993CAFCFB}" destId="{70A59B60-C699-4C72-9048-C476521D4FBB}" srcOrd="0" destOrd="0" presId="urn:microsoft.com/office/officeart/2011/layout/RadialPictureList"/>
    <dgm:cxn modelId="{7E81E79E-97C0-467C-B237-E96ED650F2CE}" type="presOf" srcId="{096DDFFE-85D1-4E78-8F39-1AAB71549B49}" destId="{E83F3760-424C-42D8-B309-D5AF2429878A}" srcOrd="0" destOrd="0" presId="urn:microsoft.com/office/officeart/2011/layout/RadialPictureList"/>
    <dgm:cxn modelId="{4143570C-B023-406E-9ECF-69544B1F307F}" srcId="{7CBE9027-4D45-4D04-8C8F-F960074DB592}" destId="{8078483C-E350-4CB9-B430-635993CAFCFB}" srcOrd="0" destOrd="0" parTransId="{5AC99E60-EE9B-46AF-ADB7-4CEDA57A78B9}" sibTransId="{78FAE386-6DA6-4D6A-BD0A-EF668641BEF0}"/>
    <dgm:cxn modelId="{CB50E896-64CE-458D-BC21-E360A0078E1D}" type="presOf" srcId="{7CBE9027-4D45-4D04-8C8F-F960074DB592}" destId="{1264ACEB-3C21-49E3-94E4-7A2E5C2114A1}" srcOrd="0" destOrd="0" presId="urn:microsoft.com/office/officeart/2011/layout/RadialPictureList"/>
    <dgm:cxn modelId="{6864D778-2930-4A6B-8EBE-24811DB06EBD}" type="presOf" srcId="{D8E9069F-C51F-4124-9378-13126F75E82B}" destId="{62707B2E-33F7-47BD-9CCB-E2E484531E12}" srcOrd="0" destOrd="0" presId="urn:microsoft.com/office/officeart/2011/layout/RadialPictureList"/>
    <dgm:cxn modelId="{D29662E3-E41B-475F-BD63-9E1F9474BB69}" srcId="{7CBE9027-4D45-4D04-8C8F-F960074DB592}" destId="{D8E9069F-C51F-4124-9378-13126F75E82B}" srcOrd="1" destOrd="0" parTransId="{BFBE68CB-E715-4C4F-A5FA-4801F30947E0}" sibTransId="{7C17006F-FA6C-4920-8281-D3FA76477DC3}"/>
    <dgm:cxn modelId="{164BA602-ED9E-4E9F-8CDF-C622F3142090}" type="presOf" srcId="{EF72130C-3C7A-4CEA-95BD-75A0C3296EA2}" destId="{5AFFC134-CE44-41E5-8A21-BC64153FA26F}" srcOrd="0" destOrd="0" presId="urn:microsoft.com/office/officeart/2011/layout/RadialPictureList"/>
    <dgm:cxn modelId="{3F266F10-F639-41D2-B763-95F2D222877F}" type="presParOf" srcId="{5AFFC134-CE44-41E5-8A21-BC64153FA26F}" destId="{1264ACEB-3C21-49E3-94E4-7A2E5C2114A1}" srcOrd="0" destOrd="0" presId="urn:microsoft.com/office/officeart/2011/layout/RadialPictureList"/>
    <dgm:cxn modelId="{4373D26E-CCBB-461A-8154-02A011CB729E}" type="presParOf" srcId="{5AFFC134-CE44-41E5-8A21-BC64153FA26F}" destId="{FB9288CE-2905-43B9-9D7C-29E57002087E}" srcOrd="1" destOrd="0" presId="urn:microsoft.com/office/officeart/2011/layout/RadialPictureList"/>
    <dgm:cxn modelId="{BB624141-7A61-44ED-8281-08D0508D64F9}" type="presParOf" srcId="{5AFFC134-CE44-41E5-8A21-BC64153FA26F}" destId="{CB70D1D2-3A4B-4CB2-9B39-93EB0E08E009}" srcOrd="2" destOrd="0" presId="urn:microsoft.com/office/officeart/2011/layout/RadialPictureList"/>
    <dgm:cxn modelId="{BE12AD92-F04A-425E-B45A-4F0CF21E2DE0}" type="presParOf" srcId="{5AFFC134-CE44-41E5-8A21-BC64153FA26F}" destId="{70A59B60-C699-4C72-9048-C476521D4FBB}" srcOrd="3" destOrd="0" presId="urn:microsoft.com/office/officeart/2011/layout/RadialPictureList"/>
    <dgm:cxn modelId="{3575D04B-1224-45D6-B31F-71727505AE6C}" type="presParOf" srcId="{5AFFC134-CE44-41E5-8A21-BC64153FA26F}" destId="{80DB9024-DE75-453B-A0F2-09D80F4C4929}" srcOrd="4" destOrd="0" presId="urn:microsoft.com/office/officeart/2011/layout/RadialPictureList"/>
    <dgm:cxn modelId="{B20813C3-FD53-4F9E-8BA3-E900563B3F3B}" type="presParOf" srcId="{80DB9024-DE75-453B-A0F2-09D80F4C4929}" destId="{8DF7C119-45AE-4BE0-BB7F-97EB52561961}" srcOrd="0" destOrd="0" presId="urn:microsoft.com/office/officeart/2011/layout/RadialPictureList"/>
    <dgm:cxn modelId="{0BD05EF4-8F7E-499D-8062-31E069D96E98}" type="presParOf" srcId="{5AFFC134-CE44-41E5-8A21-BC64153FA26F}" destId="{62707B2E-33F7-47BD-9CCB-E2E484531E12}" srcOrd="5" destOrd="0" presId="urn:microsoft.com/office/officeart/2011/layout/RadialPictureList"/>
    <dgm:cxn modelId="{B7A9B7EC-10FB-44A8-A6E9-CDA2ACC4290E}" type="presParOf" srcId="{5AFFC134-CE44-41E5-8A21-BC64153FA26F}" destId="{D68ADB41-E985-4712-962F-2C6CEDC4586D}" srcOrd="6" destOrd="0" presId="urn:microsoft.com/office/officeart/2011/layout/RadialPictureList"/>
    <dgm:cxn modelId="{3ECDA5ED-BFFB-4C61-881C-0CD21AA95E99}" type="presParOf" srcId="{D68ADB41-E985-4712-962F-2C6CEDC4586D}" destId="{5FA78F71-E0D5-408D-89EB-5D5C94804810}" srcOrd="0" destOrd="0" presId="urn:microsoft.com/office/officeart/2011/layout/RadialPictureList"/>
    <dgm:cxn modelId="{B8231222-5CAC-4202-BCDE-3F7126A9E787}" type="presParOf" srcId="{5AFFC134-CE44-41E5-8A21-BC64153FA26F}" destId="{E83F3760-424C-42D8-B309-D5AF2429878A}" srcOrd="7" destOrd="0" presId="urn:microsoft.com/office/officeart/2011/layout/Radial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1F0A841-E62C-4A65-901D-EDD809DF42D2}" type="datetimeFigureOut">
              <a:rPr lang="en-US"/>
              <a:pPr>
                <a:defRPr/>
              </a:pPr>
              <a:t>11/22/2016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0303B1-1199-4267-A02F-5C2D889DD19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9E8E8DF-6C9D-4C3B-9423-E038F2F3DE95}" type="datetimeFigureOut">
              <a:rPr lang="en-US"/>
              <a:pPr>
                <a:defRPr/>
              </a:pPr>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0CF7ACB-84C3-45D0-BDDA-8CA0533741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2293FD-F347-4FCF-987D-A5B0750A8421}"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A12DBE-C09C-461C-9931-5CF7798CA871}"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vi-VN" smtClean="0"/>
              <a:t>Autorităţile administraţiei publice responsabile cu amenajarea teritoriului şi cu urbanismul, în colaborare cu autorităţile competente </a:t>
            </a:r>
            <a:r>
              <a:rPr lang="en-US" smtClean="0">
                <a:latin typeface="Arial" charset="0"/>
                <a:cs typeface="Arial" charset="0"/>
              </a:rPr>
              <a:t>teritoriale</a:t>
            </a:r>
            <a:r>
              <a:rPr lang="vi-VN" smtClean="0"/>
              <a:t> se asigură că obiectivele de prevenire a accidentelor majore şi de limitare a consecinţelor unor astfel de accidente pentru sănătatea umană şi pentru mediu sunt incluse în cadrul politicilor de amenajare a teritoriului sau al altor politici relevante. În acest scop, aceste autorităţi efectuează controale privind:</a:t>
            </a:r>
            <a:endParaRPr lang="ro-RO" smtClean="0"/>
          </a:p>
          <a:p>
            <a:pPr>
              <a:spcBef>
                <a:spcPct val="0"/>
              </a:spcBef>
            </a:pPr>
            <a:r>
              <a:rPr lang="vi-VN" smtClean="0"/>
              <a:t>a) poziţionarea noilor amplasamente;</a:t>
            </a:r>
          </a:p>
          <a:p>
            <a:pPr>
              <a:spcBef>
                <a:spcPct val="0"/>
              </a:spcBef>
            </a:pPr>
            <a:r>
              <a:rPr lang="vi-VN" smtClean="0"/>
              <a:t>b) modificările aduse amplasamentelor existente ;</a:t>
            </a:r>
          </a:p>
          <a:p>
            <a:pPr>
              <a:spcBef>
                <a:spcPct val="0"/>
              </a:spcBef>
            </a:pPr>
            <a:r>
              <a:rPr lang="vi-VN" smtClean="0"/>
              <a:t>c) noi proiecte de dezvoltare, inclusiv căi de transport, locaţii de uz public şi zone rezidenţiale aflate în vecinătatea amplasamentelor, unde stabilirea de amplasamente sau dezvoltările pot genera ori creşte riscul ori</a:t>
            </a:r>
            <a:r>
              <a:rPr lang="en-US" smtClean="0"/>
              <a:t> </a:t>
            </a:r>
            <a:r>
              <a:rPr lang="vi-VN" smtClean="0"/>
              <a:t>agravaconsecinţele unui accident major.</a:t>
            </a:r>
          </a:p>
          <a:p>
            <a:pPr>
              <a:spcBef>
                <a:spcPct val="0"/>
              </a:spcBef>
            </a:pPr>
            <a:endParaRPr lang="ro-RO"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BFEEA-8718-464B-938F-EEBDF2E08E60}"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E914F8-AE6A-4DA2-9152-23144EA4750E}" type="slidenum">
              <a:rPr lang="en-GB">
                <a:cs typeface="Arial" charset="0"/>
              </a:rPr>
              <a:pPr fontAlgn="base">
                <a:spcBef>
                  <a:spcPct val="0"/>
                </a:spcBef>
                <a:spcAft>
                  <a:spcPct val="0"/>
                </a:spcAft>
              </a:pPr>
              <a:t>5</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altLang="ro-RO" smtClean="0"/>
              <a:t>Proiectul de ordin comun al </a:t>
            </a:r>
            <a:r>
              <a:rPr lang="it-IT" altLang="ro-RO" smtClean="0"/>
              <a:t>ministrului dezvoltării regionale şi administraţiei publice, al ministrului mediului, apelor şi pădurilor şi al ministrului afacerilor interne</a:t>
            </a:r>
            <a:r>
              <a:rPr lang="en-US" altLang="ro-RO" smtClean="0"/>
              <a:t> </a:t>
            </a:r>
            <a:r>
              <a:rPr lang="ro-RO" altLang="ro-RO" smtClean="0"/>
              <a:t>de aprobare a Metodologiei se află în faza de aprobare, după ce a fost parcursă faza de consultare publică (a fost postat pe site-ul Ministerului Dezvoltării Regionale şi Administraţiei Publice și pe cel al MMAP).</a:t>
            </a:r>
          </a:p>
          <a:p>
            <a:pPr>
              <a:spcBef>
                <a:spcPct val="0"/>
              </a:spcBef>
            </a:pPr>
            <a:endParaRPr lang="ro-RO"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589B9-E940-4CC2-8E58-CDD6F20BC815}"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3D3045-0816-4847-8F73-A330E3882F62}" type="slidenum">
              <a:rPr lang="ro-RO">
                <a:cs typeface="Arial" charset="0"/>
              </a:rPr>
              <a:pPr fontAlgn="base">
                <a:spcBef>
                  <a:spcPct val="0"/>
                </a:spcBef>
                <a:spcAft>
                  <a:spcPct val="0"/>
                </a:spcAft>
              </a:pPr>
              <a:t>7</a:t>
            </a:fld>
            <a:endParaRPr lang="ro-RO">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B1AC3-A96A-4649-AE64-80A4F009816E}"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altLang="ro-RO" smtClean="0"/>
              <a:t>Pentru identificarea elementelor teritoriale vulnerabile se elaborează Planul cu categoriile de construcţii şi zonele funcţionale ce cuprinde elementele menţionate şi care se elaborează de către structurile de specialitate din cadrul autorităţii administraţiei publice locale, în baza prevederilor documentaţiei de urbanism aprobate şi în baza proiectelor pentru care a fost emisă autorizaţia de construire. </a:t>
            </a:r>
          </a:p>
          <a:p>
            <a:pPr>
              <a:spcBef>
                <a:spcPct val="0"/>
              </a:spcBef>
            </a:pPr>
            <a:endParaRPr lang="ro-RO"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DA703A-127A-48F7-B48B-83B993C5C63A}"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5029200"/>
            <a:ext cx="5257800" cy="1066800"/>
          </a:xfrm>
        </p:spPr>
        <p:txBody>
          <a:bodyPr/>
          <a:lstStyle>
            <a:lvl1pPr algn="ctr">
              <a:defRPr sz="4800" baseline="0">
                <a:solidFill>
                  <a:schemeClr val="bg1"/>
                </a:solidFill>
                <a:effectLst/>
              </a:defRPr>
            </a:lvl1pPr>
          </a:lstStyle>
          <a:p>
            <a:r>
              <a:rPr lang="ro-RO" dirty="0" smtClean="0"/>
              <a:t>Faceți clic pentru a edita stilul de titlu Coordonator</a:t>
            </a:r>
            <a:endParaRPr lang="en-US" dirty="0"/>
          </a:p>
        </p:txBody>
      </p:sp>
      <p:sp>
        <p:nvSpPr>
          <p:cNvPr id="3" name="Subtitle 2"/>
          <p:cNvSpPr>
            <a:spLocks noGrp="1"/>
          </p:cNvSpPr>
          <p:nvPr>
            <p:ph type="subTitle" idx="1"/>
          </p:nvPr>
        </p:nvSpPr>
        <p:spPr>
          <a:xfrm>
            <a:off x="2400300" y="6096000"/>
            <a:ext cx="4326038" cy="3810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solidFill>
                  <a:schemeClr val="bg1"/>
                </a:solidFill>
              </a:defRPr>
            </a:lvl1pPr>
          </a:lstStyle>
          <a:p>
            <a:pPr>
              <a:defRPr/>
            </a:pPr>
            <a:fld id="{9AF594DA-54E7-4155-BA4F-3E2F299A7D5E}"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chemeClr val="bg1"/>
                </a:solidFill>
              </a:defRPr>
            </a:lvl1pPr>
          </a:lstStyle>
          <a:p>
            <a:pPr>
              <a:defRPr/>
            </a:pPr>
            <a:fld id="{F7B4E7A3-8131-492C-A3D7-1EAFE563FA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D8131E-4A8E-4D7E-8FD4-244EF151E248}"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F7012-9CDA-4B1C-8D34-B942B3A5D2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29F8B9-9877-49F4-B858-FB3E3C593A11}"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51612F-733F-47D6-9CC1-34EC2107C0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2FC7C9-726E-4D25-AE76-B372B0033429}"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FACE5-7F11-416C-906E-072EE0CC47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443835"/>
            <a:ext cx="8229600" cy="52617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448DA0F-56CB-43F2-9D03-4E9C15512B0C}"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75CFFA-787C-406E-8325-9E6EE66A35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914400" y="148130"/>
            <a:ext cx="7772398"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914400" y="1443835"/>
            <a:ext cx="7764164" cy="52617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28A614-5D03-4A21-B813-C434FA2E7C61}"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1BD263-DF29-4F75-B16B-7AF7036C50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8100" y="5419725"/>
            <a:ext cx="6515100" cy="1133475"/>
          </a:xfrm>
        </p:spPr>
        <p:txBody>
          <a:bodyPr anchor="t"/>
          <a:lstStyle>
            <a:lvl1pPr algn="l">
              <a:defRPr sz="36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08100" y="4965700"/>
            <a:ext cx="6515100" cy="44450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smtClean="0">
                <a:solidFill>
                  <a:schemeClr val="bg1"/>
                </a:solidFill>
              </a:defRPr>
            </a:lvl1pPr>
          </a:lstStyle>
          <a:p>
            <a:pPr>
              <a:defRPr/>
            </a:pPr>
            <a:fld id="{80FFDD46-A5CF-45C7-A273-D1D94E0BFD65}"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chemeClr val="bg1"/>
                </a:solidFill>
              </a:defRPr>
            </a:lvl1pPr>
          </a:lstStyle>
          <a:p>
            <a:pPr>
              <a:defRPr/>
            </a:pPr>
            <a:fld id="{46BDC510-29E9-4798-9754-E6673FD686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3C9E45-E699-4D7A-B1F3-DEC490842A47}"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505FC3-5EA3-48F9-AC7B-52C0EB4405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1355"/>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121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91355"/>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121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2829009-CC68-43EF-A21B-44DFF4C7F67A}" type="datetimeFigureOut">
              <a:rPr lang="en-US"/>
              <a:pPr>
                <a:defRPr/>
              </a:pPr>
              <a:t>11/22/2016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C1FDA4-4D7F-4B84-B887-6A10DFC8A1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5E22A0-67E9-4CB7-89F2-7155DEE72C8F}" type="datetimeFigureOut">
              <a:rPr lang="en-US"/>
              <a:pPr>
                <a:defRPr/>
              </a:pPr>
              <a:t>11/22/2016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C836B6-6BA1-4476-BF5C-D37E2ACBDB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C4BC9F-A1C2-4B59-8D91-4B524410417A}" type="datetimeFigureOut">
              <a:rPr lang="en-US"/>
              <a:pPr>
                <a:defRPr/>
              </a:pPr>
              <a:t>11/22/2016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03073B-88BC-4769-9EC5-709DBAD659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93A00-70B8-4B4A-A704-DE0731FBD783}"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3AE956-1EDC-4C59-905D-8A6C5622CD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3DFD0C4B-4688-4D77-8DC3-52EEEEDA9352}" type="datetimeFigureOut">
              <a:rPr lang="en-US"/>
              <a:pPr>
                <a:defRPr/>
              </a:pPr>
              <a:t>11/22/2016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3B4DE8C4-5D61-4158-8545-6C54AE78D1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62"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txStyles>
    <p:titleStyle>
      <a:lvl1pPr algn="ctr" rtl="0" fontAlgn="base">
        <a:spcBef>
          <a:spcPct val="0"/>
        </a:spcBef>
        <a:spcAft>
          <a:spcPct val="0"/>
        </a:spcAft>
        <a:defRPr sz="44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vl2pPr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2pPr>
      <a:lvl3pPr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3pPr>
      <a:lvl4pPr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4pPr>
      <a:lvl5pPr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5pPr>
      <a:lvl6pPr marL="457200"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6pPr>
      <a:lvl7pPr marL="914400"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7pPr>
      <a:lvl8pPr marL="1371600"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8pPr>
      <a:lvl9pPr marL="1828800" algn="ctr" rtl="0" fontAlgn="base">
        <a:spcBef>
          <a:spcPct val="0"/>
        </a:spcBef>
        <a:spcAft>
          <a:spcPct val="0"/>
        </a:spcAft>
        <a:defRPr sz="4400" b="1">
          <a:solidFill>
            <a:schemeClr val="bg1"/>
          </a:solidFill>
          <a:latin typeface="Microsoft New Tai Lue" pitchFamily="34" charset="0"/>
          <a:ea typeface="Microsoft Himalaya" pitchFamily="2" charset="0"/>
          <a:cs typeface="Microsoft New Tai Lue" pitchFamily="34" charset="0"/>
        </a:defRPr>
      </a:lvl9pPr>
    </p:titleStyle>
    <p:bodyStyle>
      <a:lvl1pPr marL="342900" indent="-342900" algn="l" rtl="0" fontAlgn="base">
        <a:spcBef>
          <a:spcPct val="20000"/>
        </a:spcBef>
        <a:spcAft>
          <a:spcPct val="0"/>
        </a:spcAft>
        <a:buFont typeface="Arial" charset="0"/>
        <a:buChar char="•"/>
        <a:defRPr sz="2800" kern="1200">
          <a:solidFill>
            <a:schemeClr val="bg1"/>
          </a:solidFill>
          <a:latin typeface="Microsoft New Tai Lue" pitchFamily="34" charset="0"/>
          <a:ea typeface="+mn-ea"/>
          <a:cs typeface="Microsoft New Tai Lue" pitchFamily="34" charset="0"/>
        </a:defRPr>
      </a:lvl1pPr>
      <a:lvl2pPr marL="742950" indent="-285750" algn="l" rtl="0" fontAlgn="base">
        <a:spcBef>
          <a:spcPct val="20000"/>
        </a:spcBef>
        <a:spcAft>
          <a:spcPct val="0"/>
        </a:spcAft>
        <a:buFont typeface="Arial" charset="0"/>
        <a:buChar char="–"/>
        <a:defRPr sz="2400" kern="1200">
          <a:solidFill>
            <a:schemeClr val="bg1"/>
          </a:solidFill>
          <a:latin typeface="Microsoft New Tai Lue" pitchFamily="34" charset="0"/>
          <a:ea typeface="+mn-ea"/>
          <a:cs typeface="Microsoft New Tai Lue" pitchFamily="34" charset="0"/>
        </a:defRPr>
      </a:lvl2pPr>
      <a:lvl3pPr marL="1143000" indent="-228600" algn="l" rtl="0" fontAlgn="base">
        <a:spcBef>
          <a:spcPct val="20000"/>
        </a:spcBef>
        <a:spcAft>
          <a:spcPct val="0"/>
        </a:spcAft>
        <a:buFont typeface="Arial" charset="0"/>
        <a:buChar char="•"/>
        <a:defRPr sz="2000" kern="1200">
          <a:solidFill>
            <a:schemeClr val="bg1"/>
          </a:solidFill>
          <a:latin typeface="Microsoft New Tai Lue" pitchFamily="34" charset="0"/>
          <a:ea typeface="+mn-ea"/>
          <a:cs typeface="Microsoft New Tai Lue" pitchFamily="34" charset="0"/>
        </a:defRPr>
      </a:lvl3pPr>
      <a:lvl4pPr marL="1600200" indent="-228600" algn="l" rtl="0" fontAlgn="base">
        <a:spcBef>
          <a:spcPct val="20000"/>
        </a:spcBef>
        <a:spcAft>
          <a:spcPct val="0"/>
        </a:spcAft>
        <a:buFont typeface="Arial" charset="0"/>
        <a:buChar char="–"/>
        <a:defRPr kern="1200">
          <a:solidFill>
            <a:schemeClr val="bg1"/>
          </a:solidFill>
          <a:latin typeface="Microsoft New Tai Lue" pitchFamily="34" charset="0"/>
          <a:ea typeface="+mn-ea"/>
          <a:cs typeface="Microsoft New Tai Lue" pitchFamily="34" charset="0"/>
        </a:defRPr>
      </a:lvl4pPr>
      <a:lvl5pPr marL="2057400" indent="-228600" algn="l" rtl="0" fontAlgn="base">
        <a:spcBef>
          <a:spcPct val="20000"/>
        </a:spcBef>
        <a:spcAft>
          <a:spcPct val="0"/>
        </a:spcAft>
        <a:buFont typeface="Arial" charset="0"/>
        <a:buChar char="»"/>
        <a:defRPr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bwMode="auto">
          <a:xfrm>
            <a:off x="685800" y="4546600"/>
            <a:ext cx="7315200" cy="1066800"/>
          </a:xfrm>
        </p:spPr>
        <p:txBody>
          <a:bodyPr wrap="square" numCol="1" anchorCtr="0" compatLnSpc="1">
            <a:prstTxWarp prst="textNoShape">
              <a:avLst/>
            </a:prstTxWarp>
          </a:bodyPr>
          <a:lstStyle/>
          <a:p>
            <a:r>
              <a:rPr lang="ro-RO" sz="4000" smtClean="0">
                <a:solidFill>
                  <a:srgbClr val="FFC000"/>
                </a:solidFill>
              </a:rPr>
              <a:t>AMENAJAREA TERITORIALĂ</a:t>
            </a:r>
            <a:endParaRPr lang="en-US" sz="4000" smtClean="0">
              <a:solidFill>
                <a:srgbClr val="FFC000"/>
              </a:solidFill>
            </a:endParaRPr>
          </a:p>
        </p:txBody>
      </p:sp>
      <p:sp>
        <p:nvSpPr>
          <p:cNvPr id="3" name="Subtitle 2"/>
          <p:cNvSpPr>
            <a:spLocks noGrp="1"/>
          </p:cNvSpPr>
          <p:nvPr>
            <p:ph type="subTitle" idx="1"/>
          </p:nvPr>
        </p:nvSpPr>
        <p:spPr>
          <a:xfrm>
            <a:off x="3886200" y="5613400"/>
            <a:ext cx="5011738" cy="685800"/>
          </a:xfrm>
        </p:spPr>
        <p:txBody>
          <a:bodyPr/>
          <a:lstStyle/>
          <a:p>
            <a:pPr algn="r">
              <a:lnSpc>
                <a:spcPct val="80000"/>
              </a:lnSpc>
            </a:pPr>
            <a:r>
              <a:rPr lang="ro-RO" sz="1400" smtClean="0"/>
              <a:t>Col.ing. Francisc Senzaconi</a:t>
            </a:r>
          </a:p>
          <a:p>
            <a:pPr algn="r">
              <a:lnSpc>
                <a:spcPct val="80000"/>
              </a:lnSpc>
            </a:pPr>
            <a:r>
              <a:rPr lang="ro-RO" sz="1400" smtClean="0"/>
              <a:t>INSPECTORATUL GENERAL PENTRU SITUAȚII DE URGENȚĂ</a:t>
            </a:r>
            <a:endParaRPr lang="en-US" sz="1400" smtClean="0"/>
          </a:p>
        </p:txBody>
      </p:sp>
      <p:pic>
        <p:nvPicPr>
          <p:cNvPr id="16387" name="Picture 2" descr="C:\Users\Wengchucon\Desktop\ppttemplate.png"/>
          <p:cNvPicPr>
            <a:picLocks noChangeAspect="1" noChangeArrowheads="1"/>
          </p:cNvPicPr>
          <p:nvPr/>
        </p:nvPicPr>
        <p:blipFill>
          <a:blip r:embed="rId3"/>
          <a:srcRect/>
          <a:stretch>
            <a:fillRect/>
          </a:stretch>
        </p:blipFill>
        <p:spPr bwMode="auto">
          <a:xfrm>
            <a:off x="7970838" y="30163"/>
            <a:ext cx="1173162" cy="198437"/>
          </a:xfrm>
          <a:prstGeom prst="rect">
            <a:avLst/>
          </a:prstGeom>
          <a:noFill/>
          <a:ln w="9525">
            <a:noFill/>
            <a:miter lim="800000"/>
            <a:headEnd/>
            <a:tailEnd/>
          </a:ln>
        </p:spPr>
      </p:pic>
      <p:pic>
        <p:nvPicPr>
          <p:cNvPr id="16388" name="Picture 2"/>
          <p:cNvPicPr>
            <a:picLocks noChangeAspect="1" noChangeArrowheads="1"/>
          </p:cNvPicPr>
          <p:nvPr/>
        </p:nvPicPr>
        <p:blipFill>
          <a:blip r:embed="rId4"/>
          <a:srcRect/>
          <a:stretch>
            <a:fillRect/>
          </a:stretch>
        </p:blipFill>
        <p:spPr bwMode="auto">
          <a:xfrm rot="20180268" flipH="1">
            <a:off x="-711200" y="2981325"/>
            <a:ext cx="2378075" cy="1685925"/>
          </a:xfrm>
          <a:prstGeom prst="rect">
            <a:avLst/>
          </a:prstGeom>
          <a:noFill/>
          <a:ln w="9525">
            <a:noFill/>
            <a:miter lim="800000"/>
            <a:headEnd/>
            <a:tailEnd/>
          </a:ln>
        </p:spPr>
      </p:pic>
      <p:pic>
        <p:nvPicPr>
          <p:cNvPr id="8" name="Picture 7" descr="Task 3 - Creating your own land use Map using Google Earth and Street ..."/>
          <p:cNvPicPr>
            <a:picLocks noChangeAspect="1"/>
          </p:cNvPicPr>
          <p:nvPr/>
        </p:nvPicPr>
        <p:blipFill>
          <a:blip r:embed="rId5">
            <a:extLst>
              <a:ext uri="{28A0092B-C50C-407E-A947-70E740481C1C}"/>
            </a:extLst>
          </a:blip>
          <a:stretch>
            <a:fillRect/>
          </a:stretch>
        </p:blipFill>
        <p:spPr>
          <a:xfrm>
            <a:off x="3200400" y="1101844"/>
            <a:ext cx="2778940" cy="2677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47638"/>
            <a:ext cx="7772400" cy="1143000"/>
          </a:xfrm>
        </p:spPr>
        <p:txBody>
          <a:bodyPr/>
          <a:lstStyle/>
          <a:p>
            <a:pPr algn="r" fontAlgn="auto">
              <a:spcAft>
                <a:spcPts val="0"/>
              </a:spcAft>
              <a:defRPr/>
            </a:pPr>
            <a:r>
              <a:rPr lang="ro-RO" sz="3200" b="0" dirty="0" smtClean="0">
                <a:solidFill>
                  <a:schemeClr val="accent6">
                    <a:lumMod val="60000"/>
                    <a:lumOff val="40000"/>
                  </a:schemeClr>
                </a:solidFill>
                <a:effectLst/>
                <a:latin typeface="Berlin Sans FB" panose="020E0602020502020306" pitchFamily="34" charset="0"/>
              </a:rPr>
              <a:t>Pași de urmat</a:t>
            </a:r>
            <a:endParaRPr lang="en-US" sz="3200" b="0" dirty="0">
              <a:solidFill>
                <a:schemeClr val="accent6">
                  <a:lumMod val="60000"/>
                  <a:lumOff val="40000"/>
                </a:schemeClr>
              </a:solidFill>
              <a:effectLst/>
              <a:latin typeface="Berlin Sans FB" panose="020E0602020502020306" pitchFamily="34" charset="0"/>
            </a:endParaRPr>
          </a:p>
        </p:txBody>
      </p:sp>
      <p:sp>
        <p:nvSpPr>
          <p:cNvPr id="32770" name="Content Placeholder 4"/>
          <p:cNvSpPr>
            <a:spLocks noGrp="1"/>
          </p:cNvSpPr>
          <p:nvPr>
            <p:ph idx="1"/>
          </p:nvPr>
        </p:nvSpPr>
        <p:spPr>
          <a:xfrm>
            <a:off x="762000" y="1676400"/>
            <a:ext cx="8229600" cy="4572000"/>
          </a:xfrm>
        </p:spPr>
        <p:txBody>
          <a:bodyPr/>
          <a:lstStyle/>
          <a:p>
            <a:r>
              <a:rPr lang="ro-RO" sz="2000" smtClean="0">
                <a:latin typeface="Comic Sans MS" pitchFamily="66" charset="0"/>
              </a:rPr>
              <a:t>Se selectează toate scenariile cu efecte în afara amplasamentului identificate în analiza de risc;</a:t>
            </a:r>
          </a:p>
          <a:p>
            <a:r>
              <a:rPr lang="ro-RO" sz="2000" smtClean="0">
                <a:latin typeface="Comic Sans MS" pitchFamily="66" charset="0"/>
              </a:rPr>
              <a:t>Se întocmeşte un tabel care cuprinde: tipul evenimentului, substanţa periculoasă implicată, locul de manifestare al evenimentului, frecvenţa de manifestare, dimensiunea zonelor de impact;</a:t>
            </a:r>
          </a:p>
          <a:p>
            <a:r>
              <a:rPr lang="ro-RO" sz="2000" smtClean="0">
                <a:latin typeface="Comic Sans MS" pitchFamily="66" charset="0"/>
              </a:rPr>
              <a:t>Se transpune pe planul topo-cadastral vectorial al zonei în sistem naţional de proiecţie STEREO 70 la o scară cuprinsă între 1:2.000 şi 1:20.000, în funcţie de caz, zonele de impact;</a:t>
            </a:r>
          </a:p>
          <a:p>
            <a:r>
              <a:rPr lang="ro-RO" sz="2000" smtClean="0">
                <a:latin typeface="Comic Sans MS" pitchFamily="66" charset="0"/>
              </a:rPr>
              <a:t>Se transmite inspectoratului pentru situaţii de urgenţă judeţean/Inspectoratului pentru Situaţii de Urgenţă „Dealul Spirii” Bucureşti - Ilfov planul topo-cadastral vectorial cu distribuţia zonelor de impact din jurul amplasamentului, în format GIS şi pe suport hârtie.</a:t>
            </a:r>
          </a:p>
        </p:txBody>
      </p:sp>
      <p:pic>
        <p:nvPicPr>
          <p:cNvPr id="32771" name="Picture 2"/>
          <p:cNvPicPr>
            <a:picLocks noChangeAspect="1" noChangeArrowheads="1"/>
          </p:cNvPicPr>
          <p:nvPr/>
        </p:nvPicPr>
        <p:blipFill>
          <a:blip r:embed="rId2"/>
          <a:srcRect/>
          <a:stretch>
            <a:fillRect/>
          </a:stretch>
        </p:blipFill>
        <p:spPr bwMode="auto">
          <a:xfrm rot="19416233" flipH="1">
            <a:off x="-968375" y="515938"/>
            <a:ext cx="2376488" cy="1685925"/>
          </a:xfrm>
          <a:prstGeom prst="rect">
            <a:avLst/>
          </a:prstGeom>
          <a:noFill/>
          <a:ln w="9525">
            <a:noFill/>
            <a:miter lim="800000"/>
            <a:headEnd/>
            <a:tailEnd/>
          </a:ln>
        </p:spPr>
      </p:pic>
      <p:pic>
        <p:nvPicPr>
          <p:cNvPr id="32772" name="Picture 2" descr="C:\Users\Wengchucon\Desktop\ppttemplate.png"/>
          <p:cNvPicPr>
            <a:picLocks noChangeAspect="1" noChangeArrowheads="1"/>
          </p:cNvPicPr>
          <p:nvPr/>
        </p:nvPicPr>
        <p:blipFill>
          <a:blip r:embed="rId3"/>
          <a:srcRect/>
          <a:stretch>
            <a:fillRect/>
          </a:stretch>
        </p:blipFill>
        <p:spPr bwMode="auto">
          <a:xfrm>
            <a:off x="0" y="6683375"/>
            <a:ext cx="1173163" cy="198438"/>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638"/>
            <a:ext cx="7772400" cy="1143000"/>
          </a:xfrm>
        </p:spPr>
        <p:txBody>
          <a:bodyPr>
            <a:normAutofit fontScale="90000"/>
          </a:bodyPr>
          <a:lstStyle/>
          <a:p>
            <a:pPr algn="r" fontAlgn="auto">
              <a:spcAft>
                <a:spcPts val="0"/>
              </a:spcAft>
              <a:defRPr/>
            </a:pPr>
            <a:r>
              <a:rPr lang="ro-RO" altLang="zh-CN" b="0" dirty="0" smtClean="0">
                <a:solidFill>
                  <a:schemeClr val="accent6">
                    <a:lumMod val="60000"/>
                    <a:lumOff val="40000"/>
                  </a:schemeClr>
                </a:solidFill>
                <a:effectLst/>
                <a:latin typeface="Berlin Sans FB" panose="020E0602020502020306" pitchFamily="34" charset="0"/>
              </a:rPr>
              <a:t>2. Identificarea </a:t>
            </a:r>
            <a:r>
              <a:rPr lang="ro-RO" altLang="zh-CN" b="0" dirty="0">
                <a:solidFill>
                  <a:schemeClr val="accent6">
                    <a:lumMod val="60000"/>
                    <a:lumOff val="40000"/>
                  </a:schemeClr>
                </a:solidFill>
                <a:effectLst/>
                <a:latin typeface="Berlin Sans FB" panose="020E0602020502020306" pitchFamily="34" charset="0"/>
              </a:rPr>
              <a:t>elementelor teritoriale vulnerabile</a:t>
            </a:r>
            <a:endParaRPr lang="ro-RO" b="0" dirty="0">
              <a:solidFill>
                <a:schemeClr val="accent6">
                  <a:lumMod val="60000"/>
                  <a:lumOff val="40000"/>
                </a:schemeClr>
              </a:solidFill>
              <a:effectLst/>
              <a:latin typeface="Berlin Sans FB" panose="020E0602020502020306" pitchFamily="34" charset="0"/>
            </a:endParaRPr>
          </a:p>
        </p:txBody>
      </p:sp>
      <p:sp>
        <p:nvSpPr>
          <p:cNvPr id="33794" name="Content Placeholder 2"/>
          <p:cNvSpPr>
            <a:spLocks noGrp="1"/>
          </p:cNvSpPr>
          <p:nvPr>
            <p:ph idx="1"/>
          </p:nvPr>
        </p:nvSpPr>
        <p:spPr>
          <a:xfrm>
            <a:off x="914400" y="2209800"/>
            <a:ext cx="7764463" cy="3657600"/>
          </a:xfrm>
        </p:spPr>
        <p:txBody>
          <a:bodyPr/>
          <a:lstStyle/>
          <a:p>
            <a:r>
              <a:rPr lang="ro-RO" smtClean="0">
                <a:latin typeface="Comic Sans MS" pitchFamily="66" charset="0"/>
              </a:rPr>
              <a:t>Cine?</a:t>
            </a:r>
          </a:p>
          <a:p>
            <a:pPr lvl="1"/>
            <a:r>
              <a:rPr lang="ro-RO" altLang="ro-RO" smtClean="0">
                <a:latin typeface="Comic Sans MS" pitchFamily="66" charset="0"/>
              </a:rPr>
              <a:t>structurile de specialitate din cadrul autorităţii administraţiei publice locale</a:t>
            </a:r>
          </a:p>
          <a:p>
            <a:r>
              <a:rPr lang="ro-RO" smtClean="0">
                <a:latin typeface="Comic Sans MS" pitchFamily="66" charset="0"/>
              </a:rPr>
              <a:t>Ce?</a:t>
            </a:r>
          </a:p>
          <a:p>
            <a:pPr lvl="1"/>
            <a:r>
              <a:rPr lang="ro-RO" altLang="ro-RO" smtClean="0">
                <a:latin typeface="Comic Sans MS" pitchFamily="66" charset="0"/>
              </a:rPr>
              <a:t>Planul cu categoriile de construcţii şi zonele funcţionale</a:t>
            </a:r>
            <a:endParaRPr lang="ro-RO" smtClean="0">
              <a:latin typeface="Comic Sans MS" pitchFamily="66" charset="0"/>
            </a:endParaRPr>
          </a:p>
        </p:txBody>
      </p:sp>
      <p:pic>
        <p:nvPicPr>
          <p:cNvPr id="33795" name="Picture 2"/>
          <p:cNvPicPr>
            <a:picLocks noChangeAspect="1" noChangeArrowheads="1"/>
          </p:cNvPicPr>
          <p:nvPr/>
        </p:nvPicPr>
        <p:blipFill>
          <a:blip r:embed="rId3"/>
          <a:srcRect/>
          <a:stretch>
            <a:fillRect/>
          </a:stretch>
        </p:blipFill>
        <p:spPr bwMode="auto">
          <a:xfrm rot="20560613" flipH="1">
            <a:off x="-565150" y="908050"/>
            <a:ext cx="2378075" cy="1685925"/>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638"/>
            <a:ext cx="7772400" cy="1143000"/>
          </a:xfrm>
        </p:spPr>
        <p:txBody>
          <a:bodyPr>
            <a:normAutofit fontScale="90000"/>
          </a:bodyPr>
          <a:lstStyle/>
          <a:p>
            <a:pPr algn="r" fontAlgn="auto">
              <a:spcAft>
                <a:spcPts val="0"/>
              </a:spcAft>
              <a:defRPr/>
            </a:pPr>
            <a:r>
              <a:rPr lang="ro-RO" altLang="zh-CN" b="0" dirty="0" smtClean="0">
                <a:solidFill>
                  <a:schemeClr val="accent6">
                    <a:lumMod val="60000"/>
                    <a:lumOff val="40000"/>
                  </a:schemeClr>
                </a:solidFill>
                <a:effectLst/>
                <a:latin typeface="Berlin Sans FB" panose="020E0602020502020306" pitchFamily="34" charset="0"/>
              </a:rPr>
              <a:t>Categorii de </a:t>
            </a:r>
            <a:r>
              <a:rPr lang="ro-RO" altLang="zh-CN" b="0" dirty="0" err="1">
                <a:solidFill>
                  <a:schemeClr val="accent6">
                    <a:lumMod val="60000"/>
                    <a:lumOff val="40000"/>
                  </a:schemeClr>
                </a:solidFill>
                <a:effectLst/>
                <a:latin typeface="Berlin Sans FB" panose="020E0602020502020306" pitchFamily="34" charset="0"/>
              </a:rPr>
              <a:t>construcţii</a:t>
            </a:r>
            <a:r>
              <a:rPr lang="ro-RO" altLang="zh-CN" b="0" dirty="0">
                <a:solidFill>
                  <a:schemeClr val="accent6">
                    <a:lumMod val="60000"/>
                    <a:lumOff val="40000"/>
                  </a:schemeClr>
                </a:solidFill>
                <a:effectLst/>
                <a:latin typeface="Berlin Sans FB" panose="020E0602020502020306" pitchFamily="34" charset="0"/>
              </a:rPr>
              <a:t> </a:t>
            </a:r>
            <a:r>
              <a:rPr lang="ro-RO" altLang="zh-CN" b="0" dirty="0" err="1">
                <a:solidFill>
                  <a:schemeClr val="accent6">
                    <a:lumMod val="60000"/>
                    <a:lumOff val="40000"/>
                  </a:schemeClr>
                </a:solidFill>
                <a:effectLst/>
                <a:latin typeface="Berlin Sans FB" panose="020E0602020502020306" pitchFamily="34" charset="0"/>
              </a:rPr>
              <a:t>şi</a:t>
            </a:r>
            <a:r>
              <a:rPr lang="ro-RO" altLang="zh-CN" b="0" dirty="0">
                <a:solidFill>
                  <a:schemeClr val="accent6">
                    <a:lumMod val="60000"/>
                    <a:lumOff val="40000"/>
                  </a:schemeClr>
                </a:solidFill>
                <a:effectLst/>
                <a:latin typeface="Berlin Sans FB" panose="020E0602020502020306" pitchFamily="34" charset="0"/>
              </a:rPr>
              <a:t> zone </a:t>
            </a:r>
            <a:r>
              <a:rPr lang="ro-RO" altLang="zh-CN" b="0" dirty="0" err="1">
                <a:solidFill>
                  <a:schemeClr val="accent6">
                    <a:lumMod val="60000"/>
                    <a:lumOff val="40000"/>
                  </a:schemeClr>
                </a:solidFill>
                <a:effectLst/>
                <a:latin typeface="Berlin Sans FB" panose="020E0602020502020306" pitchFamily="34" charset="0"/>
              </a:rPr>
              <a:t>funcţionale</a:t>
            </a:r>
            <a:endParaRPr lang="ro-RO" b="0" dirty="0">
              <a:solidFill>
                <a:schemeClr val="accent6">
                  <a:lumMod val="60000"/>
                  <a:lumOff val="40000"/>
                </a:schemeClr>
              </a:solidFill>
              <a:effectLst/>
              <a:latin typeface="Berlin Sans FB" panose="020E0602020502020306" pitchFamily="34" charset="0"/>
            </a:endParaRPr>
          </a:p>
        </p:txBody>
      </p:sp>
      <p:sp>
        <p:nvSpPr>
          <p:cNvPr id="35842" name="Content Placeholder 2"/>
          <p:cNvSpPr>
            <a:spLocks noGrp="1"/>
          </p:cNvSpPr>
          <p:nvPr>
            <p:ph idx="1"/>
          </p:nvPr>
        </p:nvSpPr>
        <p:spPr>
          <a:xfrm>
            <a:off x="922338" y="2667000"/>
            <a:ext cx="7764462" cy="3810000"/>
          </a:xfrm>
        </p:spPr>
        <p:txBody>
          <a:bodyPr/>
          <a:lstStyle/>
          <a:p>
            <a:pPr algn="just">
              <a:lnSpc>
                <a:spcPct val="80000"/>
              </a:lnSpc>
              <a:buClr>
                <a:schemeClr val="bg1"/>
              </a:buClr>
            </a:pPr>
            <a:r>
              <a:rPr lang="ro-RO" altLang="zh-CN" sz="2400" smtClean="0">
                <a:latin typeface="Comic Sans MS" pitchFamily="66" charset="0"/>
              </a:rPr>
              <a:t>Tip A - </a:t>
            </a:r>
            <a:r>
              <a:rPr lang="ro-RO" altLang="zh-CN" sz="2000" smtClean="0">
                <a:latin typeface="Comic Sans MS" pitchFamily="66" charset="0"/>
              </a:rPr>
              <a:t>industrie şi depozitare</a:t>
            </a:r>
            <a:r>
              <a:rPr lang="ro-RO" altLang="zh-CN" sz="2400" smtClean="0">
                <a:latin typeface="Comic Sans MS" pitchFamily="66" charset="0"/>
              </a:rPr>
              <a:t>;</a:t>
            </a:r>
          </a:p>
          <a:p>
            <a:pPr algn="just">
              <a:lnSpc>
                <a:spcPct val="80000"/>
              </a:lnSpc>
              <a:buClr>
                <a:schemeClr val="bg1"/>
              </a:buClr>
            </a:pPr>
            <a:r>
              <a:rPr lang="ro-RO" altLang="zh-CN" sz="2400" smtClean="0">
                <a:latin typeface="Comic Sans MS" pitchFamily="66" charset="0"/>
              </a:rPr>
              <a:t>Tip B:</a:t>
            </a:r>
          </a:p>
          <a:p>
            <a:pPr lvl="1" algn="just">
              <a:lnSpc>
                <a:spcPct val="80000"/>
              </a:lnSpc>
              <a:buClr>
                <a:schemeClr val="bg1"/>
              </a:buClr>
            </a:pPr>
            <a:r>
              <a:rPr lang="ro-RO" altLang="zh-CN" sz="2000" smtClean="0">
                <a:latin typeface="Comic Sans MS" pitchFamily="66" charset="0"/>
              </a:rPr>
              <a:t>Zone funcţionale - industrie şi depozitare, spaţii verzi, transporturi cu excepţia aeroporturilor, autostrăzilor, drumurilor expres, gospodărie comunală, destinaţie specială, echipamente tehnice majore;</a:t>
            </a:r>
          </a:p>
          <a:p>
            <a:pPr lvl="1" algn="just">
              <a:lnSpc>
                <a:spcPct val="80000"/>
              </a:lnSpc>
              <a:buClr>
                <a:schemeClr val="bg1"/>
              </a:buClr>
            </a:pPr>
            <a:r>
              <a:rPr lang="ro-RO" altLang="zh-CN" sz="2000" smtClean="0">
                <a:latin typeface="Comic Sans MS" pitchFamily="66" charset="0"/>
              </a:rPr>
              <a:t>Construcţii - amenajări sportive şi de agrement cu o capacitatea mai mică de 100 de persoane,  gări, noduri intermodale, staţii de transport public cu flux mai mic de (în cadrul cărora se înregistrează  un număr de) 100 de persoane / oră;  </a:t>
            </a:r>
            <a:endParaRPr lang="ro-RO" altLang="zh-CN" sz="2000" b="1" smtClean="0">
              <a:latin typeface="Comic Sans MS" pitchFamily="66" charset="0"/>
            </a:endParaRPr>
          </a:p>
          <a:p>
            <a:pPr>
              <a:buClr>
                <a:schemeClr val="bg1"/>
              </a:buClr>
            </a:pPr>
            <a:endParaRPr lang="ro-RO" sz="2400" smtClean="0">
              <a:latin typeface="Comic Sans MS" pitchFamily="66" charset="0"/>
            </a:endParaRPr>
          </a:p>
        </p:txBody>
      </p:sp>
      <p:pic>
        <p:nvPicPr>
          <p:cNvPr id="35843" name="Picture 2"/>
          <p:cNvPicPr>
            <a:picLocks noChangeAspect="1" noChangeArrowheads="1"/>
          </p:cNvPicPr>
          <p:nvPr/>
        </p:nvPicPr>
        <p:blipFill>
          <a:blip r:embed="rId2"/>
          <a:srcRect/>
          <a:stretch>
            <a:fillRect/>
          </a:stretch>
        </p:blipFill>
        <p:spPr bwMode="auto">
          <a:xfrm rot="20245801" flipH="1">
            <a:off x="-758825" y="1001713"/>
            <a:ext cx="2378075" cy="1685925"/>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638"/>
            <a:ext cx="7772400" cy="1143000"/>
          </a:xfrm>
        </p:spPr>
        <p:txBody>
          <a:bodyPr>
            <a:normAutofit fontScale="90000"/>
          </a:bodyPr>
          <a:lstStyle/>
          <a:p>
            <a:pPr algn="r" fontAlgn="auto">
              <a:spcAft>
                <a:spcPts val="0"/>
              </a:spcAft>
              <a:defRPr/>
            </a:pPr>
            <a:r>
              <a:rPr lang="ro-RO" altLang="zh-CN" b="0" dirty="0">
                <a:solidFill>
                  <a:schemeClr val="accent6">
                    <a:lumMod val="60000"/>
                    <a:lumOff val="40000"/>
                  </a:schemeClr>
                </a:solidFill>
                <a:effectLst/>
                <a:latin typeface="Berlin Sans FB" panose="020E0602020502020306" pitchFamily="34" charset="0"/>
              </a:rPr>
              <a:t>Categorii de </a:t>
            </a:r>
            <a:r>
              <a:rPr lang="ro-RO" altLang="zh-CN" b="0" dirty="0" err="1">
                <a:solidFill>
                  <a:schemeClr val="accent6">
                    <a:lumMod val="60000"/>
                    <a:lumOff val="40000"/>
                  </a:schemeClr>
                </a:solidFill>
                <a:effectLst/>
                <a:latin typeface="Berlin Sans FB" panose="020E0602020502020306" pitchFamily="34" charset="0"/>
              </a:rPr>
              <a:t>construcţii</a:t>
            </a:r>
            <a:r>
              <a:rPr lang="ro-RO" altLang="zh-CN" b="0" dirty="0">
                <a:solidFill>
                  <a:schemeClr val="accent6">
                    <a:lumMod val="60000"/>
                    <a:lumOff val="40000"/>
                  </a:schemeClr>
                </a:solidFill>
                <a:effectLst/>
                <a:latin typeface="Berlin Sans FB" panose="020E0602020502020306" pitchFamily="34" charset="0"/>
              </a:rPr>
              <a:t> </a:t>
            </a:r>
            <a:r>
              <a:rPr lang="ro-RO" altLang="zh-CN" b="0" dirty="0" err="1">
                <a:solidFill>
                  <a:schemeClr val="accent6">
                    <a:lumMod val="60000"/>
                    <a:lumOff val="40000"/>
                  </a:schemeClr>
                </a:solidFill>
                <a:effectLst/>
                <a:latin typeface="Berlin Sans FB" panose="020E0602020502020306" pitchFamily="34" charset="0"/>
              </a:rPr>
              <a:t>şi</a:t>
            </a:r>
            <a:r>
              <a:rPr lang="ro-RO" altLang="zh-CN" b="0" dirty="0">
                <a:solidFill>
                  <a:schemeClr val="accent6">
                    <a:lumMod val="60000"/>
                    <a:lumOff val="40000"/>
                  </a:schemeClr>
                </a:solidFill>
                <a:effectLst/>
                <a:latin typeface="Berlin Sans FB" panose="020E0602020502020306" pitchFamily="34" charset="0"/>
              </a:rPr>
              <a:t> zone </a:t>
            </a:r>
            <a:r>
              <a:rPr lang="ro-RO" altLang="zh-CN" b="0" dirty="0" err="1">
                <a:solidFill>
                  <a:schemeClr val="accent6">
                    <a:lumMod val="60000"/>
                    <a:lumOff val="40000"/>
                  </a:schemeClr>
                </a:solidFill>
                <a:effectLst/>
                <a:latin typeface="Berlin Sans FB" panose="020E0602020502020306" pitchFamily="34" charset="0"/>
              </a:rPr>
              <a:t>funcţionale</a:t>
            </a:r>
            <a:endParaRPr lang="ro-RO" b="0" dirty="0">
              <a:solidFill>
                <a:schemeClr val="accent6">
                  <a:lumMod val="60000"/>
                  <a:lumOff val="40000"/>
                </a:schemeClr>
              </a:solidFill>
              <a:effectLst/>
              <a:latin typeface="Berlin Sans FB" panose="020E0602020502020306" pitchFamily="34" charset="0"/>
            </a:endParaRPr>
          </a:p>
        </p:txBody>
      </p:sp>
      <p:sp>
        <p:nvSpPr>
          <p:cNvPr id="36866" name="Content Placeholder 2"/>
          <p:cNvSpPr>
            <a:spLocks noGrp="1"/>
          </p:cNvSpPr>
          <p:nvPr>
            <p:ph idx="1"/>
          </p:nvPr>
        </p:nvSpPr>
        <p:spPr>
          <a:xfrm>
            <a:off x="457200" y="1066800"/>
            <a:ext cx="8305800" cy="5260975"/>
          </a:xfrm>
        </p:spPr>
        <p:txBody>
          <a:bodyPr/>
          <a:lstStyle/>
          <a:p>
            <a:pPr algn="just">
              <a:lnSpc>
                <a:spcPct val="80000"/>
              </a:lnSpc>
              <a:buClr>
                <a:schemeClr val="bg1"/>
              </a:buClr>
            </a:pPr>
            <a:r>
              <a:rPr lang="ro-RO" altLang="zh-CN" sz="2400" smtClean="0">
                <a:latin typeface="Comic Sans MS" pitchFamily="66" charset="0"/>
              </a:rPr>
              <a:t>Tip C:</a:t>
            </a:r>
          </a:p>
          <a:p>
            <a:pPr lvl="1" algn="just">
              <a:lnSpc>
                <a:spcPct val="80000"/>
              </a:lnSpc>
              <a:buClr>
                <a:schemeClr val="bg1"/>
              </a:buClr>
            </a:pPr>
            <a:r>
              <a:rPr lang="ro-RO" altLang="zh-CN" sz="2000" smtClean="0">
                <a:latin typeface="Comic Sans MS" pitchFamily="66" charset="0"/>
              </a:rPr>
              <a:t>Zone funcţionale - rezidenţiale cu regim scăzut de înălţime (maxim P+2), zone industrie și depozitare, spaţii verzi, transporturi, gospodărie comunală, destinaţie specială, echipamente tehnice majore;</a:t>
            </a:r>
          </a:p>
          <a:p>
            <a:pPr lvl="1" algn="just">
              <a:lnSpc>
                <a:spcPct val="80000"/>
              </a:lnSpc>
              <a:buClr>
                <a:schemeClr val="bg1"/>
              </a:buClr>
            </a:pPr>
            <a:r>
              <a:rPr lang="ro-RO" altLang="zh-CN" sz="2000" smtClean="0">
                <a:latin typeface="Comic Sans MS" pitchFamily="66" charset="0"/>
              </a:rPr>
              <a:t>Construcţii - comerciale cu capacitate mai mică de 1000 persoane, de învăţământ, de cult, de cultură, de sănătate – spitale cu capacitate mai mică 25 de paturi sau de100 de persoane, amenajări sportive, de agrement și turism cu capacitate mai mică 1000 de persoane, gări, noduri intermodale, staţii de transport public cu flux mai mic de 1000 de persoane /oră.  </a:t>
            </a:r>
          </a:p>
          <a:p>
            <a:pPr algn="just">
              <a:lnSpc>
                <a:spcPct val="80000"/>
              </a:lnSpc>
              <a:buClr>
                <a:schemeClr val="bg1"/>
              </a:buClr>
            </a:pPr>
            <a:r>
              <a:rPr lang="ro-RO" altLang="zh-CN" sz="2400" smtClean="0">
                <a:latin typeface="Comic Sans MS" pitchFamily="66" charset="0"/>
              </a:rPr>
              <a:t>Tip D:</a:t>
            </a:r>
          </a:p>
          <a:p>
            <a:pPr lvl="1" algn="just">
              <a:lnSpc>
                <a:spcPct val="80000"/>
              </a:lnSpc>
              <a:buClr>
                <a:schemeClr val="bg1"/>
              </a:buClr>
            </a:pPr>
            <a:r>
              <a:rPr lang="ro-RO" altLang="zh-CN" sz="2000" smtClean="0">
                <a:latin typeface="Comic Sans MS" pitchFamily="66" charset="0"/>
              </a:rPr>
              <a:t>Toate categoriile de zone funcţionale și toate categoriile de construcţii;</a:t>
            </a:r>
          </a:p>
          <a:p>
            <a:pPr lvl="1" algn="just">
              <a:lnSpc>
                <a:spcPct val="80000"/>
              </a:lnSpc>
              <a:buClr>
                <a:schemeClr val="bg1"/>
              </a:buClr>
            </a:pPr>
            <a:r>
              <a:rPr lang="ro-RO" altLang="zh-CN" sz="2000" smtClean="0">
                <a:latin typeface="Comic Sans MS" pitchFamily="66" charset="0"/>
              </a:rPr>
              <a:t>Zone protejate;</a:t>
            </a:r>
          </a:p>
          <a:p>
            <a:pPr lvl="1" algn="just">
              <a:lnSpc>
                <a:spcPct val="80000"/>
              </a:lnSpc>
              <a:buClr>
                <a:schemeClr val="bg1"/>
              </a:buClr>
            </a:pPr>
            <a:r>
              <a:rPr lang="ro-RO" altLang="zh-CN" sz="2000" smtClean="0">
                <a:latin typeface="Comic Sans MS" pitchFamily="66" charset="0"/>
              </a:rPr>
              <a:t>Arii naturale protejate.</a:t>
            </a:r>
          </a:p>
          <a:p>
            <a:endParaRPr lang="ro-RO" sz="2400" smtClean="0">
              <a:latin typeface="Comic Sans MS" pitchFamily="66" charset="0"/>
            </a:endParaRPr>
          </a:p>
        </p:txBody>
      </p:sp>
      <p:pic>
        <p:nvPicPr>
          <p:cNvPr id="36867" name="Picture 2" descr="C:\Users\Wengchucon\Desktop\ahnds.png"/>
          <p:cNvPicPr>
            <a:picLocks noChangeAspect="1" noChangeArrowheads="1"/>
          </p:cNvPicPr>
          <p:nvPr/>
        </p:nvPicPr>
        <p:blipFill>
          <a:blip r:embed="rId2"/>
          <a:srcRect/>
          <a:stretch>
            <a:fillRect/>
          </a:stretch>
        </p:blipFill>
        <p:spPr bwMode="auto">
          <a:xfrm rot="2028268">
            <a:off x="4343400" y="4191000"/>
            <a:ext cx="2568575" cy="20955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638"/>
            <a:ext cx="7772400" cy="1143000"/>
          </a:xfrm>
        </p:spPr>
        <p:txBody>
          <a:bodyPr/>
          <a:lstStyle/>
          <a:p>
            <a:pPr algn="r" fontAlgn="auto">
              <a:spcAft>
                <a:spcPts val="0"/>
              </a:spcAft>
              <a:defRPr/>
            </a:pPr>
            <a:r>
              <a:rPr lang="ro-RO" altLang="zh-CN" b="0" dirty="0" smtClean="0">
                <a:solidFill>
                  <a:schemeClr val="accent6">
                    <a:lumMod val="60000"/>
                    <a:lumOff val="40000"/>
                  </a:schemeClr>
                </a:solidFill>
                <a:effectLst/>
                <a:latin typeface="Berlin Sans FB" panose="020E0602020502020306" pitchFamily="34" charset="0"/>
              </a:rPr>
              <a:t>3. Stabilirea </a:t>
            </a:r>
            <a:r>
              <a:rPr lang="ro-RO" altLang="zh-CN" b="0" dirty="0" err="1">
                <a:solidFill>
                  <a:schemeClr val="accent6">
                    <a:lumMod val="60000"/>
                    <a:lumOff val="40000"/>
                  </a:schemeClr>
                </a:solidFill>
                <a:effectLst/>
                <a:latin typeface="Berlin Sans FB" panose="020E0602020502020306" pitchFamily="34" charset="0"/>
              </a:rPr>
              <a:t>compatibilităţii</a:t>
            </a:r>
            <a:r>
              <a:rPr lang="ro-RO" altLang="zh-CN" b="0" dirty="0">
                <a:solidFill>
                  <a:schemeClr val="accent6">
                    <a:lumMod val="60000"/>
                    <a:lumOff val="40000"/>
                  </a:schemeClr>
                </a:solidFill>
                <a:effectLst/>
                <a:latin typeface="Berlin Sans FB" panose="020E0602020502020306" pitchFamily="34" charset="0"/>
              </a:rPr>
              <a:t> </a:t>
            </a:r>
            <a:r>
              <a:rPr lang="ro-RO" altLang="zh-CN" b="0" dirty="0" smtClean="0">
                <a:solidFill>
                  <a:schemeClr val="accent6">
                    <a:lumMod val="60000"/>
                    <a:lumOff val="40000"/>
                  </a:schemeClr>
                </a:solidFill>
                <a:effectLst/>
                <a:latin typeface="Berlin Sans FB" panose="020E0602020502020306" pitchFamily="34" charset="0"/>
              </a:rPr>
              <a:t>teritoriale</a:t>
            </a:r>
            <a:endParaRPr lang="ro-RO" b="0" dirty="0">
              <a:solidFill>
                <a:schemeClr val="accent6">
                  <a:lumMod val="60000"/>
                  <a:lumOff val="40000"/>
                </a:schemeClr>
              </a:solidFill>
              <a:effectLst/>
              <a:latin typeface="Berlin Sans FB" panose="020E0602020502020306" pitchFamily="34" charset="0"/>
            </a:endParaRPr>
          </a:p>
        </p:txBody>
      </p:sp>
      <p:sp>
        <p:nvSpPr>
          <p:cNvPr id="37890" name="Content Placeholder 2"/>
          <p:cNvSpPr>
            <a:spLocks noGrp="1"/>
          </p:cNvSpPr>
          <p:nvPr>
            <p:ph idx="1"/>
          </p:nvPr>
        </p:nvSpPr>
        <p:spPr>
          <a:xfrm>
            <a:off x="152400" y="1597025"/>
            <a:ext cx="8229600" cy="5260975"/>
          </a:xfrm>
        </p:spPr>
        <p:txBody>
          <a:bodyPr/>
          <a:lstStyle/>
          <a:p>
            <a:r>
              <a:rPr lang="ro-RO" sz="2400" smtClean="0">
                <a:latin typeface="Comic Sans MS" pitchFamily="66" charset="0"/>
              </a:rPr>
              <a:t>Cine?</a:t>
            </a:r>
          </a:p>
          <a:p>
            <a:pPr lvl="1"/>
            <a:r>
              <a:rPr lang="ro-RO" altLang="zh-CN" sz="2000" smtClean="0">
                <a:latin typeface="Comic Sans MS" pitchFamily="66" charset="0"/>
              </a:rPr>
              <a:t>o </a:t>
            </a:r>
            <a:r>
              <a:rPr lang="ro-RO" altLang="zh-CN" sz="2000" b="1" smtClean="0">
                <a:latin typeface="Comic Sans MS" pitchFamily="66" charset="0"/>
              </a:rPr>
              <a:t>comisie</a:t>
            </a:r>
            <a:r>
              <a:rPr lang="ro-RO" altLang="zh-CN" sz="2000" smtClean="0">
                <a:latin typeface="Comic Sans MS" pitchFamily="66" charset="0"/>
              </a:rPr>
              <a:t> formată din reprezentanţi ai structurilor responsabile cu amenajarea teritoriului şi urbanismul din cadrul administraţiei publice judeţene şi locale şi reprezentanţii autorităţilor competente desemnate la nivel judeţean responsabile pentru aplicarea prevederilor Legii nr. 59/2016</a:t>
            </a:r>
            <a:endParaRPr lang="ro-RO" sz="2000" smtClean="0">
              <a:latin typeface="Comic Sans MS" pitchFamily="66" charset="0"/>
            </a:endParaRPr>
          </a:p>
          <a:p>
            <a:r>
              <a:rPr lang="ro-RO" sz="2400" smtClean="0">
                <a:latin typeface="Comic Sans MS" pitchFamily="66" charset="0"/>
              </a:rPr>
              <a:t>Cum?</a:t>
            </a:r>
          </a:p>
          <a:p>
            <a:pPr lvl="1"/>
            <a:r>
              <a:rPr lang="ro-RO" sz="2000" smtClean="0">
                <a:latin typeface="Comic Sans MS" pitchFamily="66" charset="0"/>
              </a:rPr>
              <a:t>prin suprapunerea planului topo-cadastral vectorial cu distribuţia zonelor de impact din jurul amplasamentelor care se încadrează în prevederile Legii nr. 59/2016 rezultate din scenariile luate în considerare, conform analizei de risc, cu planul cu categoriile de construcţii şi zone funcţionale, urmată de aplicarea matricei de compatibilitate specifice.</a:t>
            </a:r>
          </a:p>
          <a:p>
            <a:endParaRPr lang="ro-RO" sz="2400" smtClean="0">
              <a:latin typeface="Comic Sans MS" pitchFamily="66" charset="0"/>
            </a:endParaRPr>
          </a:p>
        </p:txBody>
      </p:sp>
      <p:pic>
        <p:nvPicPr>
          <p:cNvPr id="37891" name="Picture 2"/>
          <p:cNvPicPr>
            <a:picLocks noChangeAspect="1" noChangeArrowheads="1"/>
          </p:cNvPicPr>
          <p:nvPr/>
        </p:nvPicPr>
        <p:blipFill>
          <a:blip r:embed="rId2"/>
          <a:srcRect/>
          <a:stretch>
            <a:fillRect/>
          </a:stretch>
        </p:blipFill>
        <p:spPr bwMode="auto">
          <a:xfrm rot="442656">
            <a:off x="7069138" y="1152525"/>
            <a:ext cx="2625725" cy="1766888"/>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638"/>
            <a:ext cx="8001000" cy="1143000"/>
          </a:xfrm>
        </p:spPr>
        <p:txBody>
          <a:bodyPr>
            <a:normAutofit fontScale="90000"/>
          </a:bodyPr>
          <a:lstStyle/>
          <a:p>
            <a:pPr algn="r" fontAlgn="auto">
              <a:spcAft>
                <a:spcPts val="0"/>
              </a:spcAft>
              <a:defRPr/>
            </a:pPr>
            <a:r>
              <a:rPr lang="ro-RO" altLang="ro-RO" b="0" dirty="0" smtClean="0">
                <a:solidFill>
                  <a:schemeClr val="accent6">
                    <a:lumMod val="60000"/>
                    <a:lumOff val="40000"/>
                  </a:schemeClr>
                </a:solidFill>
                <a:effectLst/>
                <a:latin typeface="Berlin Sans FB" panose="020E0602020502020306" pitchFamily="34" charset="0"/>
              </a:rPr>
              <a:t>4. Preluarea </a:t>
            </a:r>
            <a:r>
              <a:rPr lang="ro-RO" altLang="ro-RO" b="0" dirty="0" err="1">
                <a:solidFill>
                  <a:schemeClr val="accent6">
                    <a:lumMod val="60000"/>
                    <a:lumOff val="40000"/>
                  </a:schemeClr>
                </a:solidFill>
                <a:effectLst/>
                <a:latin typeface="Berlin Sans FB" panose="020E0602020502020306" pitchFamily="34" charset="0"/>
              </a:rPr>
              <a:t>distanţelor</a:t>
            </a:r>
            <a:r>
              <a:rPr lang="ro-RO" altLang="ro-RO" b="0" dirty="0">
                <a:solidFill>
                  <a:schemeClr val="accent6">
                    <a:lumMod val="60000"/>
                    <a:lumOff val="40000"/>
                  </a:schemeClr>
                </a:solidFill>
                <a:effectLst/>
                <a:latin typeface="Berlin Sans FB" panose="020E0602020502020306" pitchFamily="34" charset="0"/>
              </a:rPr>
              <a:t> adecvate în planurile de amenajarea teritoriului </a:t>
            </a:r>
            <a:r>
              <a:rPr lang="ro-RO" altLang="ro-RO" b="0" dirty="0" err="1">
                <a:solidFill>
                  <a:schemeClr val="accent6">
                    <a:lumMod val="60000"/>
                    <a:lumOff val="40000"/>
                  </a:schemeClr>
                </a:solidFill>
                <a:effectLst/>
                <a:latin typeface="Berlin Sans FB" panose="020E0602020502020306" pitchFamily="34" charset="0"/>
              </a:rPr>
              <a:t>şi</a:t>
            </a:r>
            <a:r>
              <a:rPr lang="ro-RO" altLang="ro-RO" b="0" dirty="0">
                <a:solidFill>
                  <a:schemeClr val="accent6">
                    <a:lumMod val="60000"/>
                    <a:lumOff val="40000"/>
                  </a:schemeClr>
                </a:solidFill>
                <a:effectLst/>
                <a:latin typeface="Berlin Sans FB" panose="020E0602020502020306" pitchFamily="34" charset="0"/>
              </a:rPr>
              <a:t> de urbanism</a:t>
            </a:r>
            <a:endParaRPr lang="ro-RO" b="0" dirty="0">
              <a:solidFill>
                <a:schemeClr val="accent6">
                  <a:lumMod val="60000"/>
                  <a:lumOff val="40000"/>
                </a:schemeClr>
              </a:solidFill>
              <a:effectLst/>
              <a:latin typeface="Berlin Sans FB" panose="020E0602020502020306" pitchFamily="34" charset="0"/>
            </a:endParaRPr>
          </a:p>
        </p:txBody>
      </p:sp>
      <p:sp>
        <p:nvSpPr>
          <p:cNvPr id="38914" name="Content Placeholder 2"/>
          <p:cNvSpPr>
            <a:spLocks noGrp="1"/>
          </p:cNvSpPr>
          <p:nvPr>
            <p:ph idx="1"/>
          </p:nvPr>
        </p:nvSpPr>
        <p:spPr>
          <a:xfrm>
            <a:off x="914400" y="2197100"/>
            <a:ext cx="7764463" cy="3594100"/>
          </a:xfrm>
        </p:spPr>
        <p:txBody>
          <a:bodyPr/>
          <a:lstStyle/>
          <a:p>
            <a:r>
              <a:rPr lang="ro-RO" smtClean="0">
                <a:latin typeface="Comic Sans MS" pitchFamily="66" charset="0"/>
              </a:rPr>
              <a:t>Cine?</a:t>
            </a:r>
          </a:p>
          <a:p>
            <a:pPr lvl="1"/>
            <a:r>
              <a:rPr lang="ro-RO" altLang="ro-RO" smtClean="0">
                <a:latin typeface="Comic Sans MS" pitchFamily="66" charset="0"/>
              </a:rPr>
              <a:t>Primăriile pe teritoriul administrativ al cărora se află zonele de impact din jurul amplasamentului/amplasamentelor considerate</a:t>
            </a:r>
          </a:p>
          <a:p>
            <a:pPr lvl="1"/>
            <a:r>
              <a:rPr lang="ro-RO" altLang="ro-RO" smtClean="0">
                <a:latin typeface="Comic Sans MS" pitchFamily="66" charset="0"/>
              </a:rPr>
              <a:t>Structura responsabilă cu amenajarea teritoriului şi urbanismul din cadrul administraţiei publice judeţene</a:t>
            </a:r>
            <a:endParaRPr lang="ro-RO" smtClean="0">
              <a:latin typeface="Comic Sans MS" pitchFamily="66" charset="0"/>
            </a:endParaRPr>
          </a:p>
        </p:txBody>
      </p:sp>
      <p:pic>
        <p:nvPicPr>
          <p:cNvPr id="38915" name="Picture 2" descr="C:\Users\Wengchucon\Desktop\ahnds.png"/>
          <p:cNvPicPr>
            <a:picLocks noChangeAspect="1" noChangeArrowheads="1"/>
          </p:cNvPicPr>
          <p:nvPr/>
        </p:nvPicPr>
        <p:blipFill>
          <a:blip r:embed="rId2"/>
          <a:srcRect/>
          <a:stretch>
            <a:fillRect/>
          </a:stretch>
        </p:blipFill>
        <p:spPr bwMode="auto">
          <a:xfrm rot="-327906">
            <a:off x="1998663" y="5170488"/>
            <a:ext cx="2568575" cy="20955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fontScale="90000"/>
          </a:bodyPr>
          <a:lstStyle/>
          <a:p>
            <a:pPr fontAlgn="auto">
              <a:spcAft>
                <a:spcPts val="0"/>
              </a:spcAft>
              <a:defRPr/>
            </a:pPr>
            <a:r>
              <a:rPr lang="ro-RO" b="0" dirty="0">
                <a:solidFill>
                  <a:schemeClr val="accent6">
                    <a:lumMod val="60000"/>
                    <a:lumOff val="40000"/>
                  </a:schemeClr>
                </a:solidFill>
                <a:effectLst/>
                <a:latin typeface="Berlin Sans FB" panose="020E0602020502020306" pitchFamily="34" charset="0"/>
              </a:rPr>
              <a:t>Matrice de compatibilitate teritorială fără alternativă construită</a:t>
            </a:r>
          </a:p>
        </p:txBody>
      </p:sp>
      <p:graphicFrame>
        <p:nvGraphicFramePr>
          <p:cNvPr id="4" name="Content Placeholder 3"/>
          <p:cNvGraphicFramePr>
            <a:graphicFrameLocks noGrp="1"/>
          </p:cNvGraphicFramePr>
          <p:nvPr>
            <p:ph idx="1"/>
          </p:nvPr>
        </p:nvGraphicFramePr>
        <p:xfrm>
          <a:off x="574675" y="2276475"/>
          <a:ext cx="8245475" cy="3168650"/>
        </p:xfrm>
        <a:graphic>
          <a:graphicData uri="http://schemas.openxmlformats.org/drawingml/2006/table">
            <a:tbl>
              <a:tblPr/>
              <a:tblGrid>
                <a:gridCol w="1649413"/>
                <a:gridCol w="1649412"/>
                <a:gridCol w="1649413"/>
                <a:gridCol w="1647825"/>
                <a:gridCol w="1649412"/>
              </a:tblGrid>
              <a:tr h="395288">
                <a:tc rowSpan="2">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Frecvenţă (cazuri/an)</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Zone de impact</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874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IV – vătămări reversibile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III – vătămări ireversibile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II – prag de mortalitate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 –mortalitate ridicată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-3</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-4</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95288">
                <a:tc>
                  <a:txBody>
                    <a:body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-4</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-5</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95288">
                <a:tc>
                  <a:txBody>
                    <a:body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-5</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-6</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95288">
                <a:tc>
                  <a:txBody>
                    <a:body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&lt;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-6</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ABCD</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pic>
        <p:nvPicPr>
          <p:cNvPr id="39978" name="Picture 2"/>
          <p:cNvPicPr>
            <a:picLocks noChangeAspect="1" noChangeArrowheads="1"/>
          </p:cNvPicPr>
          <p:nvPr/>
        </p:nvPicPr>
        <p:blipFill>
          <a:blip r:embed="rId2"/>
          <a:srcRect/>
          <a:stretch>
            <a:fillRect/>
          </a:stretch>
        </p:blipFill>
        <p:spPr bwMode="auto">
          <a:xfrm rot="442656">
            <a:off x="7037388" y="695325"/>
            <a:ext cx="2625725" cy="1766888"/>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fontScale="90000"/>
          </a:bodyPr>
          <a:lstStyle/>
          <a:p>
            <a:pPr algn="r" fontAlgn="auto">
              <a:spcAft>
                <a:spcPts val="0"/>
              </a:spcAft>
              <a:defRPr/>
            </a:pPr>
            <a:r>
              <a:rPr lang="ro-RO" b="0" dirty="0">
                <a:solidFill>
                  <a:schemeClr val="accent6">
                    <a:lumMod val="60000"/>
                    <a:lumOff val="40000"/>
                  </a:schemeClr>
                </a:solidFill>
                <a:effectLst/>
                <a:latin typeface="Berlin Sans FB" panose="020E0602020502020306" pitchFamily="34" charset="0"/>
              </a:rPr>
              <a:t>Matrice de compatibilitate teritorială cu alternativă construită</a:t>
            </a:r>
          </a:p>
        </p:txBody>
      </p:sp>
      <p:graphicFrame>
        <p:nvGraphicFramePr>
          <p:cNvPr id="4" name="Content Placeholder 3"/>
          <p:cNvGraphicFramePr>
            <a:graphicFrameLocks noGrp="1"/>
          </p:cNvGraphicFramePr>
          <p:nvPr>
            <p:ph idx="1"/>
          </p:nvPr>
        </p:nvGraphicFramePr>
        <p:xfrm>
          <a:off x="468313" y="2913063"/>
          <a:ext cx="8107362" cy="2819400"/>
        </p:xfrm>
        <a:graphic>
          <a:graphicData uri="http://schemas.openxmlformats.org/drawingml/2006/table">
            <a:tbl>
              <a:tblPr/>
              <a:tblGrid>
                <a:gridCol w="1620837"/>
                <a:gridCol w="1622425"/>
                <a:gridCol w="1620838"/>
                <a:gridCol w="1622425"/>
                <a:gridCol w="1620837"/>
              </a:tblGrid>
              <a:tr h="352425">
                <a:tc rowSpan="2">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frecvenţă. (cazuri/an)</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Zone de impact</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72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IV – vătămări reversibile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III – vătămări ireversibile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II – prag de mortalitate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463" marR="0" lvl="0" indent="0" algn="ctr" defTabSz="914400" rtl="0" eaLnBrk="1" fontAlgn="base" latinLnBrk="0" hangingPunct="1">
                        <a:lnSpc>
                          <a:spcPct val="100000"/>
                        </a:lnSpc>
                        <a:spcBef>
                          <a:spcPts val="2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Raza zonei I –mortalitate ridicată (m)</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-3</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-4</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52425">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-4</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-5</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52425">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-5</a:t>
                      </a:r>
                      <a:r>
                        <a:rPr kumimoji="0" lang="ro-RO" sz="1600" b="1" i="0" u="none" strike="noStrike" cap="none" normalizeH="0" baseline="0" smtClean="0">
                          <a:ln>
                            <a:noFill/>
                          </a:ln>
                          <a:solidFill>
                            <a:schemeClr val="tx1"/>
                          </a:solidFill>
                          <a:effectLst/>
                          <a:latin typeface="Calibri" pitchFamily="34" charset="0"/>
                          <a:cs typeface="Times New Roman" pitchFamily="18" charset="0"/>
                        </a:rPr>
                        <a:t> –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-6</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ABCD</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52425">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1" i="0" u="none" strike="noStrike" cap="none" normalizeH="0" baseline="0" smtClean="0">
                          <a:ln>
                            <a:noFill/>
                          </a:ln>
                          <a:solidFill>
                            <a:schemeClr val="tx1"/>
                          </a:solidFill>
                          <a:effectLst/>
                          <a:latin typeface="Calibri" pitchFamily="34" charset="0"/>
                          <a:cs typeface="Times New Roman" pitchFamily="18" charset="0"/>
                        </a:rPr>
                        <a:t>&lt; 10</a:t>
                      </a:r>
                      <a:r>
                        <a:rPr kumimoji="0" lang="ro-RO" sz="1600" b="1" i="0" u="none" strike="noStrike" cap="none" normalizeH="0" baseline="30000" smtClean="0">
                          <a:ln>
                            <a:noFill/>
                          </a:ln>
                          <a:solidFill>
                            <a:schemeClr val="tx1"/>
                          </a:solidFill>
                          <a:effectLst/>
                          <a:latin typeface="Calibri" pitchFamily="34" charset="0"/>
                          <a:cs typeface="Times New Roman" pitchFamily="18" charset="0"/>
                        </a:rPr>
                        <a:t>-6</a:t>
                      </a:r>
                      <a:endParaRPr kumimoji="0" lang="ro-RO"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ABCD  </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ABCD</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ABC</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o-RO" sz="1600" b="0" i="0" u="none" strike="noStrike" cap="none" normalizeH="0" baseline="0" smtClean="0">
                          <a:ln>
                            <a:noFill/>
                          </a:ln>
                          <a:solidFill>
                            <a:schemeClr val="tx1"/>
                          </a:solidFill>
                          <a:effectLst/>
                          <a:latin typeface="Calibri" pitchFamily="34" charset="0"/>
                          <a:cs typeface="Times New Roman" pitchFamily="18" charset="0"/>
                        </a:rPr>
                        <a:t>AB</a:t>
                      </a:r>
                      <a:endParaRPr kumimoji="0" lang="ro-RO"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pic>
        <p:nvPicPr>
          <p:cNvPr id="41002" name="Picture 2"/>
          <p:cNvPicPr>
            <a:picLocks noChangeAspect="1" noChangeArrowheads="1"/>
          </p:cNvPicPr>
          <p:nvPr/>
        </p:nvPicPr>
        <p:blipFill>
          <a:blip r:embed="rId2"/>
          <a:srcRect/>
          <a:stretch>
            <a:fillRect/>
          </a:stretch>
        </p:blipFill>
        <p:spPr bwMode="auto">
          <a:xfrm rot="20162747" flipH="1">
            <a:off x="-720725" y="1258888"/>
            <a:ext cx="2376488" cy="1685925"/>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pPr algn="r" fontAlgn="auto">
              <a:spcAft>
                <a:spcPts val="0"/>
              </a:spcAft>
              <a:defRPr/>
            </a:pPr>
            <a:r>
              <a:rPr lang="ro-RO" sz="3200" b="0" dirty="0" smtClean="0">
                <a:solidFill>
                  <a:schemeClr val="accent6">
                    <a:lumMod val="60000"/>
                    <a:lumOff val="40000"/>
                  </a:schemeClr>
                </a:solidFill>
                <a:effectLst/>
                <a:latin typeface="Berlin Sans FB" panose="020E0602020502020306" pitchFamily="34" charset="0"/>
              </a:rPr>
              <a:t>Termene</a:t>
            </a:r>
            <a:endParaRPr lang="ro-RO" sz="3200" b="0" dirty="0">
              <a:solidFill>
                <a:schemeClr val="accent6">
                  <a:lumMod val="60000"/>
                  <a:lumOff val="40000"/>
                </a:schemeClr>
              </a:solidFill>
              <a:effectLst/>
              <a:latin typeface="Berlin Sans FB" panose="020E0602020502020306" pitchFamily="34" charset="0"/>
            </a:endParaRPr>
          </a:p>
        </p:txBody>
      </p:sp>
      <p:sp>
        <p:nvSpPr>
          <p:cNvPr id="41986" name="Content Placeholder 2"/>
          <p:cNvSpPr>
            <a:spLocks noGrp="1"/>
          </p:cNvSpPr>
          <p:nvPr>
            <p:ph idx="1"/>
          </p:nvPr>
        </p:nvSpPr>
        <p:spPr>
          <a:xfrm>
            <a:off x="449263" y="2057400"/>
            <a:ext cx="8229600" cy="4648200"/>
          </a:xfrm>
        </p:spPr>
        <p:txBody>
          <a:bodyPr/>
          <a:lstStyle/>
          <a:p>
            <a:r>
              <a:rPr lang="ro-RO" altLang="zh-CN" sz="2000" smtClean="0">
                <a:latin typeface="Comic Sans MS" pitchFamily="66" charset="0"/>
              </a:rPr>
              <a:t>180 de zile de la intrarea în vigoare a acestei metodologii autorităţile publice locale pe raza cărora există amplasamente de tip Seveso vor elabora planul cu categoriile de construcţii şi zonele funcţionale</a:t>
            </a:r>
          </a:p>
          <a:p>
            <a:r>
              <a:rPr lang="ro-RO" altLang="zh-CN" sz="2000" smtClean="0">
                <a:latin typeface="Comic Sans MS" pitchFamily="66" charset="0"/>
              </a:rPr>
              <a:t>240 de zile de la intrarea în vigoare a ordinului pentru stabilirea compatibilităţii teritoriale în situaţia existentă – se întrunește comisia</a:t>
            </a:r>
          </a:p>
          <a:p>
            <a:r>
              <a:rPr lang="ro-RO" altLang="zh-CN" sz="2000" smtClean="0">
                <a:latin typeface="Comic Sans MS" pitchFamily="66" charset="0"/>
              </a:rPr>
              <a:t>5 ani de la intrarea în vigoare a prezentului ordin, toate autorităţile administraţiei publice locale în al căror teritoriu administrativ se regăsesc amplasamente ce se supun prevederilor Legii 59/2016, îşi actualizează planul urbanistic general astfel încât să fie cuprinse distanţele adecvate</a:t>
            </a:r>
            <a:endParaRPr lang="ro-RO" sz="2000" smtClean="0">
              <a:latin typeface="Comic Sans MS" pitchFamily="66" charset="0"/>
            </a:endParaRPr>
          </a:p>
        </p:txBody>
      </p:sp>
      <p:pic>
        <p:nvPicPr>
          <p:cNvPr id="41987" name="Picture 2"/>
          <p:cNvPicPr>
            <a:picLocks noChangeAspect="1" noChangeArrowheads="1"/>
          </p:cNvPicPr>
          <p:nvPr/>
        </p:nvPicPr>
        <p:blipFill>
          <a:blip r:embed="rId2"/>
          <a:srcRect/>
          <a:stretch>
            <a:fillRect/>
          </a:stretch>
        </p:blipFill>
        <p:spPr bwMode="auto">
          <a:xfrm rot="21244898" flipH="1">
            <a:off x="-452438" y="295275"/>
            <a:ext cx="2376488" cy="168592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pPr algn="ctr" fontAlgn="auto">
              <a:spcBef>
                <a:spcPct val="20000"/>
              </a:spcBef>
              <a:spcAft>
                <a:spcPts val="0"/>
              </a:spcAft>
              <a:defRPr/>
            </a:pPr>
            <a:r>
              <a:rPr lang="ro-RO" altLang="ro-RO" dirty="0" smtClean="0">
                <a:solidFill>
                  <a:schemeClr val="accent6">
                    <a:lumMod val="60000"/>
                    <a:lumOff val="40000"/>
                  </a:schemeClr>
                </a:solidFill>
                <a:effectLst/>
                <a:latin typeface="Chiller" panose="04020404031007020602" pitchFamily="82" charset="0"/>
              </a:rPr>
              <a:t>VA MULTUMESC PENTRU ATENTIE</a:t>
            </a:r>
            <a:r>
              <a:rPr lang="en-GB" altLang="ro-RO" dirty="0" smtClean="0">
                <a:solidFill>
                  <a:schemeClr val="accent6">
                    <a:lumMod val="60000"/>
                    <a:lumOff val="40000"/>
                  </a:schemeClr>
                </a:solidFill>
                <a:effectLst/>
                <a:latin typeface="Chiller" panose="04020404031007020602" pitchFamily="82" charset="0"/>
              </a:rPr>
              <a:t>!</a:t>
            </a:r>
            <a:endParaRPr lang="ro-RO" dirty="0">
              <a:solidFill>
                <a:schemeClr val="accent6">
                  <a:lumMod val="60000"/>
                  <a:lumOff val="40000"/>
                </a:schemeClr>
              </a:solidFill>
              <a:effectLst/>
              <a:latin typeface="Chiller" panose="04020404031007020602" pitchFamily="82" charset="0"/>
            </a:endParaRPr>
          </a:p>
        </p:txBody>
      </p:sp>
      <p:pic>
        <p:nvPicPr>
          <p:cNvPr id="43010" name="Picture 2" descr="Imagini pentru questions"/>
          <p:cNvPicPr>
            <a:picLocks noChangeAspect="1" noChangeArrowheads="1"/>
          </p:cNvPicPr>
          <p:nvPr/>
        </p:nvPicPr>
        <p:blipFill>
          <a:blip r:embed="rId2"/>
          <a:srcRect/>
          <a:stretch>
            <a:fillRect/>
          </a:stretch>
        </p:blipFill>
        <p:spPr bwMode="auto">
          <a:xfrm>
            <a:off x="2057400" y="2438400"/>
            <a:ext cx="4762500" cy="2771775"/>
          </a:xfrm>
          <a:prstGeom prst="rect">
            <a:avLst/>
          </a:prstGeom>
          <a:noFill/>
          <a:ln w="9525">
            <a:noFill/>
            <a:miter lim="800000"/>
            <a:headEnd/>
            <a:tailEnd/>
          </a:ln>
        </p:spPr>
      </p:pic>
      <p:pic>
        <p:nvPicPr>
          <p:cNvPr id="43011" name="Picture 4" descr="Imagini pentru intrebari"/>
          <p:cNvPicPr>
            <a:picLocks noGrp="1" noChangeAspect="1" noChangeArrowheads="1"/>
          </p:cNvPicPr>
          <p:nvPr>
            <p:ph idx="1"/>
          </p:nvPr>
        </p:nvPicPr>
        <p:blipFill>
          <a:blip r:embed="rId3"/>
          <a:srcRect/>
          <a:stretch>
            <a:fillRect/>
          </a:stretch>
        </p:blipFill>
        <p:spPr>
          <a:xfrm>
            <a:off x="1746250" y="1444625"/>
            <a:ext cx="5635625" cy="5260975"/>
          </a:xfrm>
        </p:spPr>
      </p:pic>
    </p:spTree>
  </p:cSld>
  <p:clrMapOvr>
    <a:masterClrMapping/>
  </p:clrMapOvr>
  <p:transition spd="med">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nvGraphicFramePr>
        <p:xfrm>
          <a:off x="304800" y="323850"/>
          <a:ext cx="882047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6" name="Picture 2"/>
          <p:cNvPicPr>
            <a:picLocks noChangeAspect="1" noChangeArrowheads="1"/>
          </p:cNvPicPr>
          <p:nvPr/>
        </p:nvPicPr>
        <p:blipFill>
          <a:blip r:embed="rId8"/>
          <a:srcRect/>
          <a:stretch>
            <a:fillRect/>
          </a:stretch>
        </p:blipFill>
        <p:spPr bwMode="auto">
          <a:xfrm rot="20185928" flipH="1">
            <a:off x="-739775" y="2005013"/>
            <a:ext cx="2378075" cy="168592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pPr algn="r" fontAlgn="auto">
              <a:spcAft>
                <a:spcPts val="0"/>
              </a:spcAft>
              <a:defRPr/>
            </a:pPr>
            <a:r>
              <a:rPr lang="ro-RO" sz="3200" b="0" dirty="0" smtClean="0">
                <a:solidFill>
                  <a:schemeClr val="accent6">
                    <a:lumMod val="60000"/>
                    <a:lumOff val="40000"/>
                  </a:schemeClr>
                </a:solidFill>
                <a:latin typeface="Berlin Sans FB" panose="020E0602020502020306" pitchFamily="34" charset="0"/>
              </a:rPr>
              <a:t>Amenajarea teritoriului</a:t>
            </a:r>
            <a:endParaRPr lang="ro-RO" sz="3200" b="0" dirty="0">
              <a:solidFill>
                <a:schemeClr val="accent6">
                  <a:lumMod val="60000"/>
                  <a:lumOff val="40000"/>
                </a:schemeClr>
              </a:solidFill>
              <a:latin typeface="Berlin Sans FB" panose="020E0602020502020306" pitchFamily="34" charset="0"/>
            </a:endParaRPr>
          </a:p>
        </p:txBody>
      </p:sp>
      <p:sp>
        <p:nvSpPr>
          <p:cNvPr id="20482" name="Content Placeholder 2"/>
          <p:cNvSpPr>
            <a:spLocks noGrp="1"/>
          </p:cNvSpPr>
          <p:nvPr>
            <p:ph idx="1"/>
          </p:nvPr>
        </p:nvSpPr>
        <p:spPr>
          <a:xfrm>
            <a:off x="685800" y="2511425"/>
            <a:ext cx="8229600" cy="4194175"/>
          </a:xfrm>
        </p:spPr>
        <p:txBody>
          <a:bodyPr/>
          <a:lstStyle/>
          <a:p>
            <a:r>
              <a:rPr lang="ro-RO" sz="2400" smtClean="0">
                <a:latin typeface="Comic Sans MS" pitchFamily="66" charset="0"/>
              </a:rPr>
              <a:t>Cine?</a:t>
            </a:r>
          </a:p>
          <a:p>
            <a:pPr lvl="1"/>
            <a:r>
              <a:rPr lang="ro-RO" sz="2000" smtClean="0">
                <a:latin typeface="Comic Sans MS" pitchFamily="66" charset="0"/>
              </a:rPr>
              <a:t>autorităţile administraţiei publice locale</a:t>
            </a:r>
          </a:p>
          <a:p>
            <a:pPr lvl="1"/>
            <a:r>
              <a:rPr lang="ro-RO" sz="2000" smtClean="0">
                <a:latin typeface="Comic Sans MS" pitchFamily="66" charset="0"/>
              </a:rPr>
              <a:t>autorităţile competente</a:t>
            </a:r>
          </a:p>
          <a:p>
            <a:r>
              <a:rPr lang="ro-RO" sz="2400" smtClean="0">
                <a:latin typeface="Comic Sans MS" pitchFamily="66" charset="0"/>
              </a:rPr>
              <a:t>Ce se are în vedere?</a:t>
            </a:r>
          </a:p>
          <a:p>
            <a:pPr lvl="1"/>
            <a:r>
              <a:rPr lang="ro-RO" sz="2000" smtClean="0">
                <a:latin typeface="Comic Sans MS" pitchFamily="66" charset="0"/>
              </a:rPr>
              <a:t>Păstrarea unor distanțe adecvate între amplasamentele Seveso și zonele locuite, de recreere, căi de transport, etc</a:t>
            </a:r>
          </a:p>
          <a:p>
            <a:pPr lvl="1"/>
            <a:r>
              <a:rPr lang="ro-RO" sz="2000" smtClean="0">
                <a:latin typeface="Comic Sans MS" pitchFamily="66" charset="0"/>
              </a:rPr>
              <a:t>Protejarea ariilor naturale vulnerabile</a:t>
            </a:r>
          </a:p>
          <a:p>
            <a:pPr lvl="1"/>
            <a:r>
              <a:rPr lang="ro-RO" sz="2000" smtClean="0">
                <a:latin typeface="Comic Sans MS" pitchFamily="66" charset="0"/>
              </a:rPr>
              <a:t>Măsuri tehnice suplimentare în vederea menținerii riscurilor la un nivel scăzut</a:t>
            </a:r>
          </a:p>
        </p:txBody>
      </p:sp>
      <p:pic>
        <p:nvPicPr>
          <p:cNvPr id="20483" name="Picture 2"/>
          <p:cNvPicPr>
            <a:picLocks noChangeAspect="1" noChangeArrowheads="1"/>
          </p:cNvPicPr>
          <p:nvPr/>
        </p:nvPicPr>
        <p:blipFill>
          <a:blip r:embed="rId2"/>
          <a:srcRect/>
          <a:stretch>
            <a:fillRect/>
          </a:stretch>
        </p:blipFill>
        <p:spPr bwMode="auto">
          <a:xfrm rot="442656">
            <a:off x="6961188" y="2524125"/>
            <a:ext cx="2625725" cy="1766888"/>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40" y="9337"/>
          <a:ext cx="9131920" cy="6834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7" name="Picture 2"/>
          <p:cNvPicPr>
            <a:picLocks noChangeAspect="1" noChangeArrowheads="1"/>
          </p:cNvPicPr>
          <p:nvPr/>
        </p:nvPicPr>
        <p:blipFill>
          <a:blip r:embed="rId8"/>
          <a:srcRect/>
          <a:stretch>
            <a:fillRect/>
          </a:stretch>
        </p:blipFill>
        <p:spPr bwMode="auto">
          <a:xfrm rot="20180268" flipH="1">
            <a:off x="-828675" y="3302000"/>
            <a:ext cx="2378075" cy="1685925"/>
          </a:xfrm>
          <a:prstGeom prst="rect">
            <a:avLst/>
          </a:prstGeom>
          <a:noFill/>
          <a:ln w="9525">
            <a:noFill/>
            <a:miter lim="800000"/>
            <a:headEnd/>
            <a:tailEnd/>
          </a:ln>
        </p:spPr>
      </p:pic>
    </p:spTree>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82600" y="2057400"/>
            <a:ext cx="7772400" cy="3240088"/>
          </a:xfrm>
        </p:spPr>
        <p:txBody>
          <a:bodyPr>
            <a:normAutofit/>
          </a:bodyPr>
          <a:lstStyle/>
          <a:p>
            <a:r>
              <a:rPr lang="fr-BE" sz="2400" b="1" smtClean="0">
                <a:solidFill>
                  <a:srgbClr val="F79646"/>
                </a:solidFill>
                <a:latin typeface="Comic Sans MS" pitchFamily="66" charset="0"/>
              </a:rPr>
              <a:t>N</a:t>
            </a:r>
            <a:r>
              <a:rPr lang="ro-RO" sz="2400" b="1" smtClean="0">
                <a:solidFill>
                  <a:srgbClr val="F79646"/>
                </a:solidFill>
                <a:latin typeface="Comic Sans MS" pitchFamily="66" charset="0"/>
              </a:rPr>
              <a:t>ou</a:t>
            </a:r>
            <a:r>
              <a:rPr lang="fr-BE" sz="2400" b="1" smtClean="0">
                <a:solidFill>
                  <a:srgbClr val="F79646"/>
                </a:solidFill>
                <a:latin typeface="Comic Sans MS" pitchFamily="66" charset="0"/>
              </a:rPr>
              <a:t>! </a:t>
            </a:r>
            <a:r>
              <a:rPr lang="fr-BE" sz="2400" smtClean="0">
                <a:latin typeface="Comic Sans MS" pitchFamily="66" charset="0"/>
              </a:rPr>
              <a:t>Operator</a:t>
            </a:r>
            <a:r>
              <a:rPr lang="ro-RO" sz="2400" smtClean="0">
                <a:latin typeface="Comic Sans MS" pitchFamily="66" charset="0"/>
              </a:rPr>
              <a:t>ii</a:t>
            </a:r>
            <a:r>
              <a:rPr lang="fr-BE" sz="2400" smtClean="0">
                <a:latin typeface="Comic Sans MS" pitchFamily="66" charset="0"/>
              </a:rPr>
              <a:t> </a:t>
            </a:r>
            <a:r>
              <a:rPr lang="ro-RO" sz="2400" smtClean="0">
                <a:latin typeface="Comic Sans MS" pitchFamily="66" charset="0"/>
              </a:rPr>
              <a:t>furnizează </a:t>
            </a:r>
            <a:r>
              <a:rPr lang="fr-BE" sz="2400" smtClean="0">
                <a:latin typeface="Comic Sans MS" pitchFamily="66" charset="0"/>
              </a:rPr>
              <a:t>suficient</a:t>
            </a:r>
            <a:r>
              <a:rPr lang="ro-RO" sz="2400" smtClean="0">
                <a:latin typeface="Comic Sans MS" pitchFamily="66" charset="0"/>
              </a:rPr>
              <a:t>e</a:t>
            </a:r>
            <a:r>
              <a:rPr lang="fr-BE" sz="2400" smtClean="0">
                <a:latin typeface="Comic Sans MS" pitchFamily="66" charset="0"/>
              </a:rPr>
              <a:t> informa</a:t>
            </a:r>
            <a:r>
              <a:rPr lang="ro-RO" sz="2400" smtClean="0">
                <a:latin typeface="Comic Sans MS" pitchFamily="66" charset="0"/>
              </a:rPr>
              <a:t>ții</a:t>
            </a:r>
            <a:r>
              <a:rPr lang="fr-BE" sz="2400" smtClean="0">
                <a:latin typeface="Comic Sans MS" pitchFamily="66" charset="0"/>
              </a:rPr>
              <a:t> </a:t>
            </a:r>
            <a:r>
              <a:rPr lang="ro-RO" sz="2400" smtClean="0">
                <a:latin typeface="Comic Sans MS" pitchFamily="66" charset="0"/>
              </a:rPr>
              <a:t>(pentru</a:t>
            </a:r>
            <a:r>
              <a:rPr lang="fr-BE" sz="2400" smtClean="0">
                <a:latin typeface="Comic Sans MS" pitchFamily="66" charset="0"/>
              </a:rPr>
              <a:t> </a:t>
            </a:r>
            <a:r>
              <a:rPr lang="ro-RO" sz="2400" smtClean="0">
                <a:latin typeface="Comic Sans MS" pitchFamily="66" charset="0"/>
              </a:rPr>
              <a:t>amplasamentele de nivel inferior</a:t>
            </a:r>
            <a:r>
              <a:rPr lang="fr-BE" sz="2400" smtClean="0">
                <a:latin typeface="Comic Sans MS" pitchFamily="66" charset="0"/>
              </a:rPr>
              <a:t>, </a:t>
            </a:r>
            <a:r>
              <a:rPr lang="ro-RO" sz="2400" smtClean="0">
                <a:latin typeface="Comic Sans MS" pitchFamily="66" charset="0"/>
              </a:rPr>
              <a:t>la cerere – alin. (4</a:t>
            </a:r>
            <a:r>
              <a:rPr lang="fr-BE" sz="2400" smtClean="0">
                <a:latin typeface="Comic Sans MS" pitchFamily="66" charset="0"/>
              </a:rPr>
              <a:t>)</a:t>
            </a:r>
            <a:r>
              <a:rPr lang="ro-RO" sz="2400" smtClean="0">
                <a:latin typeface="Comic Sans MS" pitchFamily="66" charset="0"/>
              </a:rPr>
              <a:t>)</a:t>
            </a:r>
            <a:endParaRPr lang="fr-BE" sz="2400" smtClean="0">
              <a:latin typeface="Comic Sans MS" pitchFamily="66" charset="0"/>
            </a:endParaRPr>
          </a:p>
          <a:p>
            <a:r>
              <a:rPr lang="fr-BE" sz="2400" b="1" smtClean="0">
                <a:solidFill>
                  <a:srgbClr val="F79646"/>
                </a:solidFill>
                <a:latin typeface="Comic Sans MS" pitchFamily="66" charset="0"/>
              </a:rPr>
              <a:t>N</a:t>
            </a:r>
            <a:r>
              <a:rPr lang="ro-RO" sz="2400" b="1" smtClean="0">
                <a:solidFill>
                  <a:srgbClr val="F79646"/>
                </a:solidFill>
                <a:latin typeface="Comic Sans MS" pitchFamily="66" charset="0"/>
              </a:rPr>
              <a:t>ou</a:t>
            </a:r>
            <a:r>
              <a:rPr lang="fr-BE" sz="2400" b="1" smtClean="0">
                <a:solidFill>
                  <a:srgbClr val="F79646"/>
                </a:solidFill>
                <a:latin typeface="Comic Sans MS" pitchFamily="66" charset="0"/>
              </a:rPr>
              <a:t>! </a:t>
            </a:r>
            <a:r>
              <a:rPr lang="fr-BE" sz="2400" smtClean="0">
                <a:latin typeface="Comic Sans MS" pitchFamily="66" charset="0"/>
              </a:rPr>
              <a:t>Coord</a:t>
            </a:r>
            <a:r>
              <a:rPr lang="ro-RO" sz="2400" smtClean="0">
                <a:latin typeface="Comic Sans MS" pitchFamily="66" charset="0"/>
              </a:rPr>
              <a:t>o</a:t>
            </a:r>
            <a:r>
              <a:rPr lang="fr-BE" sz="2400" smtClean="0">
                <a:latin typeface="Comic Sans MS" pitchFamily="66" charset="0"/>
              </a:rPr>
              <a:t>na</a:t>
            </a:r>
            <a:r>
              <a:rPr lang="ro-RO" sz="2400" smtClean="0">
                <a:latin typeface="Comic Sans MS" pitchFamily="66" charset="0"/>
              </a:rPr>
              <a:t>rea</a:t>
            </a:r>
            <a:r>
              <a:rPr lang="fr-BE" sz="2400" smtClean="0">
                <a:latin typeface="Comic Sans MS" pitchFamily="66" charset="0"/>
              </a:rPr>
              <a:t> </a:t>
            </a:r>
            <a:r>
              <a:rPr lang="ro-RO" sz="2400" smtClean="0">
                <a:latin typeface="Comic Sans MS" pitchFamily="66" charset="0"/>
              </a:rPr>
              <a:t>cu procedurile de consultare stabilite prin Directivele</a:t>
            </a:r>
            <a:r>
              <a:rPr lang="fr-BE" sz="2400" smtClean="0">
                <a:latin typeface="Comic Sans MS" pitchFamily="66" charset="0"/>
              </a:rPr>
              <a:t> EIA </a:t>
            </a:r>
            <a:r>
              <a:rPr lang="ro-RO" sz="2400" smtClean="0">
                <a:latin typeface="Comic Sans MS" pitchFamily="66" charset="0"/>
              </a:rPr>
              <a:t>și</a:t>
            </a:r>
            <a:r>
              <a:rPr lang="fr-BE" sz="2400" smtClean="0">
                <a:latin typeface="Comic Sans MS" pitchFamily="66" charset="0"/>
              </a:rPr>
              <a:t> SEA (Environment Impact Assessment  for specific public/private projects and Strategic Environment Assessment for plans and programmes)  </a:t>
            </a:r>
            <a:endParaRPr lang="en-GB" sz="2400" smtClean="0">
              <a:latin typeface="Comic Sans MS" pitchFamily="66" charset="0"/>
            </a:endParaRPr>
          </a:p>
        </p:txBody>
      </p:sp>
      <p:sp>
        <p:nvSpPr>
          <p:cNvPr id="235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787391-5797-4BE1-9144-885E57D6C231}" type="slidenum">
              <a:rPr lang="es-ES" altLang="en-US">
                <a:cs typeface="Arial" charset="0"/>
              </a:rPr>
              <a:pPr fontAlgn="base">
                <a:spcBef>
                  <a:spcPct val="0"/>
                </a:spcBef>
                <a:spcAft>
                  <a:spcPct val="0"/>
                </a:spcAft>
              </a:pPr>
              <a:t>5</a:t>
            </a:fld>
            <a:endParaRPr lang="es-ES" altLang="en-US">
              <a:cs typeface="Arial" charset="0"/>
            </a:endParaRPr>
          </a:p>
        </p:txBody>
      </p:sp>
      <p:pic>
        <p:nvPicPr>
          <p:cNvPr id="23555" name="Picture 2" descr="C:\Users\Wengchucon\Desktop\ahnds.png"/>
          <p:cNvPicPr>
            <a:picLocks noChangeAspect="1" noChangeArrowheads="1"/>
          </p:cNvPicPr>
          <p:nvPr/>
        </p:nvPicPr>
        <p:blipFill>
          <a:blip r:embed="rId3"/>
          <a:srcRect/>
          <a:stretch>
            <a:fillRect/>
          </a:stretch>
        </p:blipFill>
        <p:spPr bwMode="auto">
          <a:xfrm rot="-327906">
            <a:off x="-134938" y="5146675"/>
            <a:ext cx="2568576" cy="20955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a:xfrm>
            <a:off x="214313" y="2209800"/>
            <a:ext cx="8713787" cy="2952750"/>
          </a:xfrm>
        </p:spPr>
        <p:txBody>
          <a:bodyPr/>
          <a:lstStyle/>
          <a:p>
            <a:pPr algn="ctr">
              <a:buFont typeface="Wingdings" pitchFamily="2" charset="2"/>
              <a:buNone/>
            </a:pPr>
            <a:r>
              <a:rPr lang="ro-RO" altLang="ro-RO" sz="2600" smtClean="0">
                <a:latin typeface="Berlin Sans FB" pitchFamily="34" charset="0"/>
              </a:rPr>
              <a:t>	 </a:t>
            </a:r>
            <a:r>
              <a:rPr lang="ro-RO" altLang="ro-RO" sz="2700" smtClean="0">
                <a:latin typeface="Berlin Sans FB" pitchFamily="34" charset="0"/>
              </a:rPr>
              <a:t>Metodologia pentru stabilirea distanţelor adecvate în activităţile de amenajarea teritoriului şi urbanism din jurul amplasamentelor care se încadrează în prevederile Legii nr. 59/2016 privind controlul asupra pericolelor de accident major în care sunt implicate substanţe periculoase</a:t>
            </a:r>
          </a:p>
        </p:txBody>
      </p:sp>
      <p:pic>
        <p:nvPicPr>
          <p:cNvPr id="25603" name="Picture 2"/>
          <p:cNvPicPr>
            <a:picLocks noChangeAspect="1" noChangeArrowheads="1"/>
          </p:cNvPicPr>
          <p:nvPr/>
        </p:nvPicPr>
        <p:blipFill>
          <a:blip r:embed="rId3"/>
          <a:srcRect/>
          <a:stretch>
            <a:fillRect/>
          </a:stretch>
        </p:blipFill>
        <p:spPr bwMode="auto">
          <a:xfrm rot="20180268" flipH="1">
            <a:off x="-731838" y="4216400"/>
            <a:ext cx="2378076" cy="1685925"/>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pPr algn="r" fontAlgn="auto">
              <a:spcAft>
                <a:spcPts val="0"/>
              </a:spcAft>
              <a:defRPr/>
            </a:pPr>
            <a:r>
              <a:rPr lang="ro-RO" sz="3200" b="0" dirty="0" smtClean="0">
                <a:solidFill>
                  <a:schemeClr val="accent6">
                    <a:lumMod val="60000"/>
                    <a:lumOff val="40000"/>
                  </a:schemeClr>
                </a:solidFill>
                <a:effectLst/>
                <a:latin typeface="Berlin Sans FB" panose="020E0602020502020306" pitchFamily="34" charset="0"/>
              </a:rPr>
              <a:t>Amenajare teritorială</a:t>
            </a:r>
            <a:endParaRPr lang="ro-RO" sz="3200" b="0" dirty="0">
              <a:solidFill>
                <a:schemeClr val="accent6">
                  <a:lumMod val="60000"/>
                  <a:lumOff val="40000"/>
                </a:schemeClr>
              </a:solidFill>
              <a:effectLst/>
              <a:latin typeface="Berlin Sans FB" panose="020E0602020502020306" pitchFamily="34" charset="0"/>
            </a:endParaRPr>
          </a:p>
        </p:txBody>
      </p:sp>
      <p:sp>
        <p:nvSpPr>
          <p:cNvPr id="27650" name="Content Placeholder 2"/>
          <p:cNvSpPr>
            <a:spLocks noGrp="1"/>
          </p:cNvSpPr>
          <p:nvPr>
            <p:ph idx="1"/>
          </p:nvPr>
        </p:nvSpPr>
        <p:spPr>
          <a:xfrm>
            <a:off x="762000" y="2892425"/>
            <a:ext cx="8229600" cy="3508375"/>
          </a:xfrm>
        </p:spPr>
        <p:txBody>
          <a:bodyPr/>
          <a:lstStyle/>
          <a:p>
            <a:r>
              <a:rPr lang="ro-RO" sz="2400" smtClean="0">
                <a:latin typeface="Comic Sans MS" pitchFamily="66" charset="0"/>
              </a:rPr>
              <a:t>Algoritm în 4 pași:</a:t>
            </a:r>
          </a:p>
          <a:p>
            <a:pPr marL="971550" lvl="1" indent="-514350">
              <a:buFont typeface="Calibri" pitchFamily="34" charset="0"/>
              <a:buAutoNum type="arabicPeriod"/>
            </a:pPr>
            <a:r>
              <a:rPr lang="ro-RO" sz="2000" smtClean="0">
                <a:latin typeface="Comic Sans MS" pitchFamily="66" charset="0"/>
              </a:rPr>
              <a:t>identificarea hazardelor și analiza riscului în jurul amplasamentelor care se supun prevederilor </a:t>
            </a:r>
            <a:r>
              <a:rPr lang="en-US" sz="2000" smtClean="0">
                <a:latin typeface="Comic Sans MS" pitchFamily="66" charset="0"/>
              </a:rPr>
              <a:t>legii</a:t>
            </a:r>
            <a:r>
              <a:rPr lang="ro-RO" sz="2000" smtClean="0">
                <a:latin typeface="Comic Sans MS" pitchFamily="66" charset="0"/>
              </a:rPr>
              <a:t>, cu stabilirea zonelor de impact;</a:t>
            </a:r>
          </a:p>
          <a:p>
            <a:pPr marL="971550" lvl="1" indent="-514350">
              <a:buFont typeface="Calibri" pitchFamily="34" charset="0"/>
              <a:buAutoNum type="arabicPeriod"/>
            </a:pPr>
            <a:r>
              <a:rPr lang="ro-RO" sz="2000" smtClean="0">
                <a:latin typeface="Comic Sans MS" pitchFamily="66" charset="0"/>
              </a:rPr>
              <a:t>identificarea elementelor teritoriale vulnerabile;</a:t>
            </a:r>
          </a:p>
          <a:p>
            <a:pPr marL="971550" lvl="1" indent="-514350">
              <a:buFont typeface="Calibri" pitchFamily="34" charset="0"/>
              <a:buAutoNum type="arabicPeriod"/>
            </a:pPr>
            <a:r>
              <a:rPr lang="ro-RO" sz="2000" smtClean="0">
                <a:latin typeface="Comic Sans MS" pitchFamily="66" charset="0"/>
              </a:rPr>
              <a:t>stabilirea compatibilităţii teritoriale;</a:t>
            </a:r>
          </a:p>
          <a:p>
            <a:pPr marL="971550" lvl="1" indent="-514350">
              <a:buFont typeface="Calibri" pitchFamily="34" charset="0"/>
              <a:buAutoNum type="arabicPeriod"/>
            </a:pPr>
            <a:r>
              <a:rPr lang="ro-RO" altLang="ro-RO" sz="2000" smtClean="0">
                <a:latin typeface="Comic Sans MS" pitchFamily="66" charset="0"/>
              </a:rPr>
              <a:t>preluarea distanţelor adecvate în planurile de amenajarea teritoriului şi de urbanism</a:t>
            </a:r>
            <a:r>
              <a:rPr lang="ro-RO" sz="2000" smtClean="0">
                <a:latin typeface="Comic Sans MS" pitchFamily="66" charset="0"/>
              </a:rPr>
              <a:t>.</a:t>
            </a:r>
          </a:p>
        </p:txBody>
      </p:sp>
      <p:pic>
        <p:nvPicPr>
          <p:cNvPr id="27651" name="Picture 2"/>
          <p:cNvPicPr>
            <a:picLocks noChangeAspect="1" noChangeArrowheads="1"/>
          </p:cNvPicPr>
          <p:nvPr/>
        </p:nvPicPr>
        <p:blipFill>
          <a:blip r:embed="rId3"/>
          <a:srcRect/>
          <a:stretch>
            <a:fillRect/>
          </a:stretch>
        </p:blipFill>
        <p:spPr bwMode="auto">
          <a:xfrm rot="21172091" flipH="1">
            <a:off x="-427038" y="860425"/>
            <a:ext cx="2378076" cy="1685925"/>
          </a:xfrm>
          <a:prstGeom prst="rect">
            <a:avLst/>
          </a:prstGeom>
          <a:noFill/>
          <a:ln w="9525">
            <a:noFill/>
            <a:miter lim="800000"/>
            <a:headEnd/>
            <a:tailEnd/>
          </a:ln>
        </p:spPr>
      </p:pic>
      <p:pic>
        <p:nvPicPr>
          <p:cNvPr id="3074" name="Picture 2" descr="Imagini pentru talpi"/>
          <p:cNvPicPr>
            <a:picLocks noChangeAspect="1" noChangeArrowheads="1"/>
          </p:cNvPicPr>
          <p:nvPr/>
        </p:nvPicPr>
        <p:blipFill>
          <a:blip r:embed="rId4">
            <a:duotone>
              <a:prstClr val="black"/>
              <a:schemeClr val="bg1">
                <a:tint val="45000"/>
                <a:satMod val="400000"/>
              </a:schemeClr>
            </a:duotone>
            <a:extLst>
              <a:ext uri="{BEBA8EAE-BF5A-486C-A8C5-ECC9F3942E4B}"/>
              <a:ext uri="{28A0092B-C50C-407E-A947-70E740481C1C}"/>
            </a:extLst>
          </a:blip>
          <a:srcRect/>
          <a:stretch>
            <a:fillRect/>
          </a:stretch>
        </p:blipFill>
        <p:spPr bwMode="auto">
          <a:xfrm>
            <a:off x="5029200" y="719630"/>
            <a:ext cx="3333750" cy="3333750"/>
          </a:xfrm>
          <a:prstGeom prst="rect">
            <a:avLst/>
          </a:prstGeom>
          <a:noFill/>
          <a:extLst>
            <a:ext uri="{909E8E84-426E-40DD-AFC4-6F175D3DCCD1}"/>
          </a:extLst>
        </p:spPr>
      </p:pic>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Autofit/>
          </a:bodyPr>
          <a:lstStyle/>
          <a:p>
            <a:pPr algn="r" fontAlgn="auto">
              <a:spcAft>
                <a:spcPts val="0"/>
              </a:spcAft>
              <a:defRPr/>
            </a:pPr>
            <a:r>
              <a:rPr lang="ro-RO" altLang="ro-RO" sz="3200" b="0" dirty="0" smtClean="0">
                <a:solidFill>
                  <a:schemeClr val="accent6">
                    <a:lumMod val="60000"/>
                    <a:lumOff val="40000"/>
                  </a:schemeClr>
                </a:solidFill>
                <a:effectLst/>
                <a:latin typeface="Berlin Sans FB" panose="020E0602020502020306" pitchFamily="34" charset="0"/>
              </a:rPr>
              <a:t>1. Determinarea </a:t>
            </a:r>
            <a:r>
              <a:rPr lang="ro-RO" altLang="ro-RO" sz="3200" b="0" dirty="0" err="1">
                <a:solidFill>
                  <a:schemeClr val="accent6">
                    <a:lumMod val="60000"/>
                    <a:lumOff val="40000"/>
                  </a:schemeClr>
                </a:solidFill>
                <a:effectLst/>
                <a:latin typeface="Berlin Sans FB" panose="020E0602020502020306" pitchFamily="34" charset="0"/>
              </a:rPr>
              <a:t>şi</a:t>
            </a:r>
            <a:r>
              <a:rPr lang="ro-RO" altLang="ro-RO" sz="3200" b="0" dirty="0">
                <a:solidFill>
                  <a:schemeClr val="accent6">
                    <a:lumMod val="60000"/>
                    <a:lumOff val="40000"/>
                  </a:schemeClr>
                </a:solidFill>
                <a:effectLst/>
                <a:latin typeface="Berlin Sans FB" panose="020E0602020502020306" pitchFamily="34" charset="0"/>
              </a:rPr>
              <a:t> reprezentarea</a:t>
            </a:r>
            <a:r>
              <a:rPr lang="ro-RO" altLang="zh-CN" sz="3200" b="0" dirty="0">
                <a:solidFill>
                  <a:schemeClr val="accent6">
                    <a:lumMod val="60000"/>
                    <a:lumOff val="40000"/>
                  </a:schemeClr>
                </a:solidFill>
                <a:effectLst/>
                <a:latin typeface="Berlin Sans FB" panose="020E0602020502020306" pitchFamily="34" charset="0"/>
              </a:rPr>
              <a:t> grafică a zonelor de impact din jurul </a:t>
            </a:r>
            <a:r>
              <a:rPr lang="ro-RO" altLang="zh-CN" sz="3200" b="0" dirty="0" smtClean="0">
                <a:solidFill>
                  <a:schemeClr val="accent6">
                    <a:lumMod val="60000"/>
                    <a:lumOff val="40000"/>
                  </a:schemeClr>
                </a:solidFill>
                <a:effectLst/>
                <a:latin typeface="Berlin Sans FB" panose="020E0602020502020306" pitchFamily="34" charset="0"/>
              </a:rPr>
              <a:t>amplasamentelor</a:t>
            </a:r>
            <a:endParaRPr lang="ro-RO" sz="3200" b="0" dirty="0">
              <a:solidFill>
                <a:schemeClr val="accent6">
                  <a:lumMod val="60000"/>
                  <a:lumOff val="40000"/>
                </a:schemeClr>
              </a:solidFill>
              <a:effectLst/>
              <a:latin typeface="Berlin Sans FB" panose="020E0602020502020306" pitchFamily="34" charset="0"/>
            </a:endParaRPr>
          </a:p>
        </p:txBody>
      </p:sp>
      <p:sp>
        <p:nvSpPr>
          <p:cNvPr id="3" name="Content Placeholder 2"/>
          <p:cNvSpPr>
            <a:spLocks noGrp="1"/>
          </p:cNvSpPr>
          <p:nvPr>
            <p:ph idx="1"/>
          </p:nvPr>
        </p:nvSpPr>
        <p:spPr>
          <a:xfrm>
            <a:off x="228600" y="1901825"/>
            <a:ext cx="8229600" cy="4727575"/>
          </a:xfrm>
        </p:spPr>
        <p:txBody>
          <a:bodyPr>
            <a:normAutofit/>
          </a:bodyPr>
          <a:lstStyle/>
          <a:p>
            <a:pPr>
              <a:lnSpc>
                <a:spcPct val="90000"/>
              </a:lnSpc>
            </a:pPr>
            <a:r>
              <a:rPr lang="ro-RO" sz="2400" smtClean="0">
                <a:latin typeface="Comic Sans MS" pitchFamily="66" charset="0"/>
              </a:rPr>
              <a:t>Cine?</a:t>
            </a:r>
          </a:p>
          <a:p>
            <a:pPr lvl="1">
              <a:lnSpc>
                <a:spcPct val="90000"/>
              </a:lnSpc>
            </a:pPr>
            <a:r>
              <a:rPr lang="ro-RO" sz="2000" smtClean="0">
                <a:latin typeface="Comic Sans MS" pitchFamily="66" charset="0"/>
              </a:rPr>
              <a:t>Operatorii – în </a:t>
            </a:r>
            <a:r>
              <a:rPr lang="ro-RO" altLang="zh-CN" sz="2000" smtClean="0">
                <a:latin typeface="Comic Sans MS" pitchFamily="66" charset="0"/>
              </a:rPr>
              <a:t>baza analizei de risc care este cuprinsă în documentaţiile specifice – Politica de prevenire a accidentelor majore, Raportul de securitate, Planul de urgenţă internă</a:t>
            </a:r>
          </a:p>
          <a:p>
            <a:pPr>
              <a:lnSpc>
                <a:spcPct val="90000"/>
              </a:lnSpc>
            </a:pPr>
            <a:r>
              <a:rPr lang="ro-RO" sz="2400" smtClean="0">
                <a:latin typeface="Comic Sans MS" pitchFamily="66" charset="0"/>
              </a:rPr>
              <a:t>Ce se are in vedere?</a:t>
            </a:r>
          </a:p>
          <a:p>
            <a:pPr lvl="1">
              <a:lnSpc>
                <a:spcPct val="90000"/>
              </a:lnSpc>
            </a:pPr>
            <a:r>
              <a:rPr lang="ro-RO" sz="2000" smtClean="0">
                <a:latin typeface="Comic Sans MS" pitchFamily="66" charset="0"/>
              </a:rPr>
              <a:t>Efectele unui accident industrial asupra omului:</a:t>
            </a:r>
          </a:p>
          <a:p>
            <a:pPr lvl="2">
              <a:lnSpc>
                <a:spcPct val="90000"/>
              </a:lnSpc>
            </a:pPr>
            <a:r>
              <a:rPr lang="ro-RO" altLang="zh-CN" sz="1600" smtClean="0">
                <a:latin typeface="Comic Sans MS" pitchFamily="66" charset="0"/>
              </a:rPr>
              <a:t>mortalitate ridicată;</a:t>
            </a:r>
          </a:p>
          <a:p>
            <a:pPr lvl="2">
              <a:lnSpc>
                <a:spcPct val="90000"/>
              </a:lnSpc>
            </a:pPr>
            <a:r>
              <a:rPr lang="ro-RO" altLang="zh-CN" sz="1600" smtClean="0">
                <a:latin typeface="Comic Sans MS" pitchFamily="66" charset="0"/>
              </a:rPr>
              <a:t>prag de mortalitate;</a:t>
            </a:r>
          </a:p>
          <a:p>
            <a:pPr lvl="2">
              <a:lnSpc>
                <a:spcPct val="90000"/>
              </a:lnSpc>
            </a:pPr>
            <a:r>
              <a:rPr lang="ro-RO" altLang="zh-CN" sz="1600" smtClean="0">
                <a:latin typeface="Comic Sans MS" pitchFamily="66" charset="0"/>
              </a:rPr>
              <a:t>vătămări ireversibile;</a:t>
            </a:r>
          </a:p>
          <a:p>
            <a:pPr lvl="2">
              <a:lnSpc>
                <a:spcPct val="90000"/>
              </a:lnSpc>
            </a:pPr>
            <a:r>
              <a:rPr lang="ro-RO" altLang="zh-CN" sz="1600" smtClean="0">
                <a:latin typeface="Comic Sans MS" pitchFamily="66" charset="0"/>
              </a:rPr>
              <a:t>vătămări reversibile.</a:t>
            </a:r>
            <a:endParaRPr lang="ro-RO" altLang="ro-RO" sz="1600" smtClean="0">
              <a:latin typeface="Comic Sans MS" pitchFamily="66" charset="0"/>
            </a:endParaRPr>
          </a:p>
          <a:p>
            <a:pPr lvl="1">
              <a:lnSpc>
                <a:spcPct val="90000"/>
              </a:lnSpc>
            </a:pPr>
            <a:r>
              <a:rPr lang="ro-RO" sz="2000" smtClean="0">
                <a:latin typeface="Comic Sans MS" pitchFamily="66" charset="0"/>
              </a:rPr>
              <a:t>Frecvența de apariție a accidentelor</a:t>
            </a:r>
          </a:p>
          <a:p>
            <a:pPr lvl="2">
              <a:lnSpc>
                <a:spcPct val="90000"/>
              </a:lnSpc>
            </a:pPr>
            <a:r>
              <a:rPr lang="ro-RO" altLang="zh-CN" sz="1500" smtClean="0">
                <a:latin typeface="Comic Sans MS" pitchFamily="66" charset="0"/>
              </a:rPr>
              <a:t>10</a:t>
            </a:r>
            <a:r>
              <a:rPr lang="ro-RO" altLang="zh-CN" sz="1500" baseline="30000" smtClean="0">
                <a:latin typeface="Comic Sans MS" pitchFamily="66" charset="0"/>
              </a:rPr>
              <a:t>-3 </a:t>
            </a:r>
            <a:r>
              <a:rPr lang="ro-RO" altLang="zh-CN" sz="1500" smtClean="0">
                <a:latin typeface="Comic Sans MS" pitchFamily="66" charset="0"/>
              </a:rPr>
              <a:t>evenimente/an – frecvenţă maxim admisă;</a:t>
            </a:r>
          </a:p>
          <a:p>
            <a:pPr lvl="2">
              <a:lnSpc>
                <a:spcPct val="90000"/>
              </a:lnSpc>
            </a:pPr>
            <a:r>
              <a:rPr lang="ro-RO" altLang="zh-CN" sz="1500" smtClean="0">
                <a:latin typeface="Comic Sans MS" pitchFamily="66" charset="0"/>
              </a:rPr>
              <a:t>10</a:t>
            </a:r>
            <a:r>
              <a:rPr lang="ro-RO" altLang="zh-CN" sz="1500" baseline="30000" smtClean="0">
                <a:latin typeface="Comic Sans MS" pitchFamily="66" charset="0"/>
              </a:rPr>
              <a:t>-6</a:t>
            </a:r>
            <a:r>
              <a:rPr lang="ro-RO" altLang="zh-CN" sz="1500" smtClean="0">
                <a:latin typeface="Comic Sans MS" pitchFamily="66" charset="0"/>
              </a:rPr>
              <a:t> evenimente/an - frecvenţă limită recomandată pentru care se iau în considerare scenarii de accident</a:t>
            </a:r>
            <a:endParaRPr lang="ro-RO" sz="1600" smtClean="0">
              <a:latin typeface="Comic Sans MS" pitchFamily="66" charset="0"/>
            </a:endParaRPr>
          </a:p>
        </p:txBody>
      </p:sp>
      <p:pic>
        <p:nvPicPr>
          <p:cNvPr id="29699" name="Picture 2"/>
          <p:cNvPicPr>
            <a:picLocks noChangeAspect="1" noChangeArrowheads="1"/>
          </p:cNvPicPr>
          <p:nvPr/>
        </p:nvPicPr>
        <p:blipFill>
          <a:blip r:embed="rId3"/>
          <a:srcRect/>
          <a:stretch>
            <a:fillRect/>
          </a:stretch>
        </p:blipFill>
        <p:spPr bwMode="auto">
          <a:xfrm rot="20180268" flipH="1">
            <a:off x="-981075" y="25400"/>
            <a:ext cx="2378075" cy="168592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fontScale="90000"/>
          </a:bodyPr>
          <a:lstStyle/>
          <a:p>
            <a:pPr algn="r" fontAlgn="auto">
              <a:spcAft>
                <a:spcPts val="0"/>
              </a:spcAft>
              <a:defRPr/>
            </a:pPr>
            <a:r>
              <a:rPr lang="ro-RO" b="0" dirty="0">
                <a:effectLst/>
                <a:latin typeface="Berlin Sans FB" panose="020E0602020502020306" pitchFamily="34" charset="0"/>
              </a:rPr>
              <a:t>Valorile prag pentru efectele specifice asupra populației</a:t>
            </a:r>
            <a:endParaRPr lang="ro-RO" b="0" dirty="0">
              <a:latin typeface="Berlin Sans FB" panose="020E0602020502020306" pitchFamily="34" charset="0"/>
            </a:endParaRPr>
          </a:p>
        </p:txBody>
      </p:sp>
      <p:graphicFrame>
        <p:nvGraphicFramePr>
          <p:cNvPr id="4" name="Content Placeholder 3"/>
          <p:cNvGraphicFramePr>
            <a:graphicFrameLocks noGrp="1"/>
          </p:cNvGraphicFramePr>
          <p:nvPr>
            <p:ph idx="1"/>
          </p:nvPr>
        </p:nvGraphicFramePr>
        <p:xfrm>
          <a:off x="496888" y="1981200"/>
          <a:ext cx="8178800" cy="4032250"/>
        </p:xfrm>
        <a:graphic>
          <a:graphicData uri="http://schemas.openxmlformats.org/drawingml/2006/table">
            <a:tbl>
              <a:tblPr firstRow="1" firstCol="1" bandRow="1" bandCol="1"/>
              <a:tblGrid>
                <a:gridCol w="1386618">
                  <a:extLst>
                    <a:ext uri="{9D8B030D-6E8A-4147-A177-3AD203B41FA5}"/>
                  </a:extLst>
                </a:gridCol>
                <a:gridCol w="1386618">
                  <a:extLst>
                    <a:ext uri="{9D8B030D-6E8A-4147-A177-3AD203B41FA5}"/>
                  </a:extLst>
                </a:gridCol>
                <a:gridCol w="1353584">
                  <a:extLst>
                    <a:ext uri="{9D8B030D-6E8A-4147-A177-3AD203B41FA5}"/>
                  </a:extLst>
                </a:gridCol>
                <a:gridCol w="1407265">
                  <a:extLst>
                    <a:ext uri="{9D8B030D-6E8A-4147-A177-3AD203B41FA5}"/>
                  </a:extLst>
                </a:gridCol>
                <a:gridCol w="1407265">
                  <a:extLst>
                    <a:ext uri="{9D8B030D-6E8A-4147-A177-3AD203B41FA5}"/>
                  </a:extLst>
                </a:gridCol>
                <a:gridCol w="1238789">
                  <a:extLst>
                    <a:ext uri="{9D8B030D-6E8A-4147-A177-3AD203B41FA5}"/>
                  </a:extLst>
                </a:gridCol>
              </a:tblGrid>
              <a:tr h="572261">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Tipul de pericol</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Scenariul</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Mortalitate ridicată</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Prag de mortalitate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Vătămări ireversibile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just">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Vătămări reversibile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extLst>
                  <a:ext uri="{0D108BD9-81ED-4DB2-BD59-A6C34878D82A}"/>
                </a:extLst>
              </a:tr>
              <a:tr h="572261">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Dispersie toxică</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Eliberare SP în aer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LC</a:t>
                      </a:r>
                      <a:r>
                        <a:rPr lang="ro-RO" sz="1600" kern="150" baseline="-25000">
                          <a:effectLst/>
                          <a:latin typeface="Calibri" panose="020F0502020204030204" pitchFamily="34" charset="0"/>
                          <a:ea typeface="Times New Roman" panose="02020603050405020304" pitchFamily="18" charset="0"/>
                          <a:cs typeface="Arial" panose="020B0604020202020204" pitchFamily="34" charset="0"/>
                        </a:rPr>
                        <a:t>50</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AEGL3</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AEGL1</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extLst>
                  <a:ext uri="{0D108BD9-81ED-4DB2-BD59-A6C34878D82A}"/>
                </a:extLst>
              </a:tr>
              <a:tr h="412561">
                <a:tc rowSpan="5">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Incendiu</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ED7D31"/>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Raza 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350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200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Jet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7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Pool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12,5 kW/m</a:t>
                      </a:r>
                      <a:r>
                        <a:rPr lang="ro-RO" sz="1600" kern="150" baseline="30000" dirty="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7 kW/m</a:t>
                      </a:r>
                      <a:r>
                        <a:rPr lang="ro-RO" sz="1600" kern="150" baseline="30000" dirty="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Flash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LFL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 LFL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 </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 </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BLEVE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raza 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350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200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rowSpan="2">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Explozie</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5B9B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UVCE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0,3 – 0,6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0,14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0.07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0,03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CVE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0,3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0,14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0.07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0,03 bar</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extLst>
                  <a:ext uri="{0D108BD9-81ED-4DB2-BD59-A6C34878D82A}"/>
                </a:extLst>
              </a:tr>
            </a:tbl>
          </a:graphicData>
        </a:graphic>
      </p:graphicFrame>
      <p:pic>
        <p:nvPicPr>
          <p:cNvPr id="31813" name="Picture 2"/>
          <p:cNvPicPr>
            <a:picLocks noChangeAspect="1" noChangeArrowheads="1"/>
          </p:cNvPicPr>
          <p:nvPr/>
        </p:nvPicPr>
        <p:blipFill>
          <a:blip r:embed="rId2"/>
          <a:srcRect/>
          <a:stretch>
            <a:fillRect/>
          </a:stretch>
        </p:blipFill>
        <p:spPr bwMode="auto">
          <a:xfrm rot="20180268" flipH="1">
            <a:off x="-828675" y="531813"/>
            <a:ext cx="2378075" cy="1687512"/>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par>
    </p:tnLst>
  </p:timing>
</p:sld>
</file>

<file path=ppt/theme/theme1.xml><?xml version="1.0" encoding="utf-8"?>
<a:theme xmlns:a="http://schemas.openxmlformats.org/drawingml/2006/main" name="20404-creative-vision-chalkhand-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1242</Words>
  <Application>Microsoft Office PowerPoint</Application>
  <PresentationFormat>Expunere pe ecran (4:3)</PresentationFormat>
  <Paragraphs>188</Paragraphs>
  <Slides>19</Slides>
  <Notes>8</Notes>
  <HiddenSlides>0</HiddenSlides>
  <MMClips>0</MMClips>
  <ScaleCrop>false</ScaleCrop>
  <HeadingPairs>
    <vt:vector size="6" baseType="variant">
      <vt:variant>
        <vt:lpstr>Fonturi utilizate</vt:lpstr>
      </vt:variant>
      <vt:variant>
        <vt:i4>10</vt:i4>
      </vt:variant>
      <vt:variant>
        <vt:lpstr>Şablon formă</vt:lpstr>
      </vt:variant>
      <vt:variant>
        <vt:i4>3</vt:i4>
      </vt:variant>
      <vt:variant>
        <vt:lpstr>Titluri diapozitive</vt:lpstr>
      </vt:variant>
      <vt:variant>
        <vt:i4>19</vt:i4>
      </vt:variant>
    </vt:vector>
  </HeadingPairs>
  <TitlesOfParts>
    <vt:vector size="32" baseType="lpstr">
      <vt:lpstr>Calibri</vt:lpstr>
      <vt:lpstr>Arial</vt:lpstr>
      <vt:lpstr>Microsoft New Tai Lue</vt:lpstr>
      <vt:lpstr>Microsoft Himalaya</vt:lpstr>
      <vt:lpstr>Berlin Sans FB</vt:lpstr>
      <vt:lpstr>Comic Sans MS</vt:lpstr>
      <vt:lpstr>Wingdings</vt:lpstr>
      <vt:lpstr>宋体</vt:lpstr>
      <vt:lpstr>Times New Roman</vt:lpstr>
      <vt:lpstr>Chiller</vt:lpstr>
      <vt:lpstr>20404-creative-vision-chalkhand-black</vt:lpstr>
      <vt:lpstr>20404-creative-vision-chalkhand-black</vt:lpstr>
      <vt:lpstr>20404-creative-vision-chalkhand-black</vt:lpstr>
      <vt:lpstr>AMENAJAREA TERITORIALĂ</vt:lpstr>
      <vt:lpstr>Diapozitivul 2</vt:lpstr>
      <vt:lpstr>Amenajarea teritoriului</vt:lpstr>
      <vt:lpstr>Diapozitivul 4</vt:lpstr>
      <vt:lpstr>Diapozitivul 5</vt:lpstr>
      <vt:lpstr>Diapozitivul 6</vt:lpstr>
      <vt:lpstr>Amenajare teritorială</vt:lpstr>
      <vt:lpstr>1. Determinarea şi reprezentarea grafică a zonelor de impact din jurul amplasamentelor</vt:lpstr>
      <vt:lpstr>Valorile prag pentru efectele specifice asupra populației</vt:lpstr>
      <vt:lpstr>Pași de urmat</vt:lpstr>
      <vt:lpstr>2. Identificarea elementelor teritoriale vulnerabile</vt:lpstr>
      <vt:lpstr>Categorii de construcţii şi zone funcţionale</vt:lpstr>
      <vt:lpstr>Categorii de construcţii şi zone funcţionale</vt:lpstr>
      <vt:lpstr>3. Stabilirea compatibilităţii teritoriale</vt:lpstr>
      <vt:lpstr>4. Preluarea distanţelor adecvate în planurile de amenajarea teritoriului şi de urbanism</vt:lpstr>
      <vt:lpstr>Matrice de compatibilitate teritorială fără alternativă construită</vt:lpstr>
      <vt:lpstr>Matrice de compatibilitate teritorială cu alternativă construită</vt:lpstr>
      <vt:lpstr>Termene</vt:lpstr>
      <vt:lpstr>VA MULTUMESC PENTRU ATENTIE!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AMENAJAREA TERITORIALĂ</dc:title>
  <dc:creator/>
  <cp:lastModifiedBy/>
  <cp:revision>2</cp:revision>
  <dcterms:created xsi:type="dcterms:W3CDTF">2015-06-03T18:33:34Z</dcterms:created>
  <dcterms:modified xsi:type="dcterms:W3CDTF">2016-11-21T22:53:32Z</dcterms:modified>
</cp:coreProperties>
</file>